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4"/>
  </p:notesMasterIdLst>
  <p:sldIdLst>
    <p:sldId id="405" r:id="rId3"/>
    <p:sldId id="408" r:id="rId4"/>
    <p:sldId id="409" r:id="rId5"/>
    <p:sldId id="281" r:id="rId6"/>
    <p:sldId id="282" r:id="rId7"/>
    <p:sldId id="283" r:id="rId8"/>
    <p:sldId id="296" r:id="rId9"/>
    <p:sldId id="413" r:id="rId10"/>
    <p:sldId id="414" r:id="rId11"/>
    <p:sldId id="412" r:id="rId12"/>
    <p:sldId id="415" r:id="rId13"/>
    <p:sldId id="417" r:id="rId14"/>
    <p:sldId id="418" r:id="rId15"/>
    <p:sldId id="419" r:id="rId16"/>
    <p:sldId id="298" r:id="rId17"/>
    <p:sldId id="420" r:id="rId18"/>
    <p:sldId id="421" r:id="rId19"/>
    <p:sldId id="423" r:id="rId20"/>
    <p:sldId id="274" r:id="rId21"/>
    <p:sldId id="424" r:id="rId22"/>
    <p:sldId id="4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2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056" autoAdjust="0"/>
  </p:normalViewPr>
  <p:slideViewPr>
    <p:cSldViewPr snapToGrid="0">
      <p:cViewPr>
        <p:scale>
          <a:sx n="33" d="100"/>
          <a:sy n="33" d="100"/>
        </p:scale>
        <p:origin x="115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EDD59-56C6-428A-8D5F-A4369094C27B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7DB1C2-2AAC-4CC1-BA84-3EEE2366DD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369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" marR="469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62560" algn="l"/>
              </a:tabLs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40AF1-241F-463A-8508-92C4EB2DF3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ý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40/100</a:t>
            </a:r>
          </a:p>
          <a:p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ôn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PS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đấy</a:t>
            </a:r>
            <a:r>
              <a:rPr lang="en-US" dirty="0"/>
              <a:t>.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1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ps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nãy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giwof</a:t>
            </a:r>
            <a:r>
              <a:rPr lang="en-US" dirty="0"/>
              <a:t> </a:t>
            </a:r>
            <a:r>
              <a:rPr lang="en-US" dirty="0" err="1"/>
              <a:t>nhé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DB1C2-2AAC-4CC1-BA84-3EEE2366DD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41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30E0D5-767C-4E77-82C7-FD1AE5E9E7B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45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25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0313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845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anice作品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87170" cy="6858000"/>
            <a:chOff x="0" y="0"/>
            <a:chExt cx="12190344" cy="6858000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5593532" cy="68580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6596812" y="0"/>
              <a:ext cx="5593532" cy="6858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5593532" y="0"/>
              <a:ext cx="1008111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63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29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72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86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30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00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47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1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1528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71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6784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908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2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719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167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242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07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310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74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5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36575-14E4-46C1-BADC-9993CBEFCDDF}" type="datetimeFigureOut">
              <a:rPr lang="en-GB" smtClean="0"/>
              <a:t>14/08/2024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D43D3-D659-4497-8FA8-C7B7C84E34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83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1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svg"/><Relationship Id="rId26" Type="http://schemas.openxmlformats.org/officeDocument/2006/relationships/image" Target="../media/image27.png"/><Relationship Id="rId3" Type="http://schemas.openxmlformats.org/officeDocument/2006/relationships/image" Target="../media/image5.svg"/><Relationship Id="rId21" Type="http://schemas.openxmlformats.org/officeDocument/2006/relationships/image" Target="../media/image2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5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4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21" Type="http://schemas.openxmlformats.org/officeDocument/2006/relationships/audio" Target="../media/audio2.wav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audio" Target="../media/media2.mp3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67.emf"/><Relationship Id="rId5" Type="http://schemas.openxmlformats.org/officeDocument/2006/relationships/audio" Target="../media/audio2.wav"/><Relationship Id="rId15" Type="http://schemas.openxmlformats.org/officeDocument/2006/relationships/image" Target="../media/image69.png"/><Relationship Id="rId23" Type="http://schemas.openxmlformats.org/officeDocument/2006/relationships/audio" Target="../media/audio40.wav"/><Relationship Id="rId10" Type="http://schemas.openxmlformats.org/officeDocument/2006/relationships/image" Target="../media/image37.png"/><Relationship Id="rId4" Type="http://schemas.openxmlformats.org/officeDocument/2006/relationships/audio" Target="../media/audio1.wav"/><Relationship Id="rId9" Type="http://schemas.openxmlformats.org/officeDocument/2006/relationships/image" Target="../media/image36.png"/><Relationship Id="rId14" Type="http://schemas.openxmlformats.org/officeDocument/2006/relationships/image" Target="../media/image43.png"/><Relationship Id="rId22" Type="http://schemas.openxmlformats.org/officeDocument/2006/relationships/audio" Target="../media/audio3.wav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21" Type="http://schemas.openxmlformats.org/officeDocument/2006/relationships/audio" Target="../media/audio2.wav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audio" Target="../media/media2.mp3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67.emf"/><Relationship Id="rId5" Type="http://schemas.openxmlformats.org/officeDocument/2006/relationships/audio" Target="../media/audio2.wav"/><Relationship Id="rId15" Type="http://schemas.openxmlformats.org/officeDocument/2006/relationships/image" Target="../media/image70.png"/><Relationship Id="rId23" Type="http://schemas.openxmlformats.org/officeDocument/2006/relationships/audio" Target="../media/audio40.wav"/><Relationship Id="rId10" Type="http://schemas.openxmlformats.org/officeDocument/2006/relationships/image" Target="../media/image37.png"/><Relationship Id="rId4" Type="http://schemas.openxmlformats.org/officeDocument/2006/relationships/audio" Target="../media/audio1.wav"/><Relationship Id="rId9" Type="http://schemas.openxmlformats.org/officeDocument/2006/relationships/image" Target="../media/image36.png"/><Relationship Id="rId14" Type="http://schemas.openxmlformats.org/officeDocument/2006/relationships/image" Target="../media/image43.png"/><Relationship Id="rId22" Type="http://schemas.openxmlformats.org/officeDocument/2006/relationships/audio" Target="../media/audio3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2.wdp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21" Type="http://schemas.openxmlformats.org/officeDocument/2006/relationships/audio" Target="../media/audio2.wav"/><Relationship Id="rId7" Type="http://schemas.openxmlformats.org/officeDocument/2006/relationships/image" Target="../media/image65.png"/><Relationship Id="rId12" Type="http://schemas.openxmlformats.org/officeDocument/2006/relationships/image" Target="../media/image68.png"/><Relationship Id="rId2" Type="http://schemas.openxmlformats.org/officeDocument/2006/relationships/audio" Target="../media/media2.mp3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67.emf"/><Relationship Id="rId5" Type="http://schemas.openxmlformats.org/officeDocument/2006/relationships/audio" Target="../media/audio2.wav"/><Relationship Id="rId15" Type="http://schemas.openxmlformats.org/officeDocument/2006/relationships/image" Target="../media/image74.png"/><Relationship Id="rId23" Type="http://schemas.openxmlformats.org/officeDocument/2006/relationships/audio" Target="../media/audio40.wav"/><Relationship Id="rId10" Type="http://schemas.openxmlformats.org/officeDocument/2006/relationships/image" Target="../media/image37.png"/><Relationship Id="rId4" Type="http://schemas.openxmlformats.org/officeDocument/2006/relationships/audio" Target="../media/audio1.wav"/><Relationship Id="rId9" Type="http://schemas.openxmlformats.org/officeDocument/2006/relationships/image" Target="../media/image36.png"/><Relationship Id="rId14" Type="http://schemas.openxmlformats.org/officeDocument/2006/relationships/image" Target="../media/image43.png"/><Relationship Id="rId22" Type="http://schemas.openxmlformats.org/officeDocument/2006/relationships/audio" Target="../media/audio3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audio" Target="../media/audio2.wav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jpeg"/><Relationship Id="rId10" Type="http://schemas.openxmlformats.org/officeDocument/2006/relationships/image" Target="../media/image33.png"/><Relationship Id="rId4" Type="http://schemas.openxmlformats.org/officeDocument/2006/relationships/audio" Target="../media/audio3.wav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3.wav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3" Type="http://schemas.openxmlformats.org/officeDocument/2006/relationships/audio" Target="../media/media1.mp3"/><Relationship Id="rId7" Type="http://schemas.openxmlformats.org/officeDocument/2006/relationships/audio" Target="../media/audio2.wav"/><Relationship Id="rId12" Type="http://schemas.openxmlformats.org/officeDocument/2006/relationships/image" Target="../media/image41.png"/><Relationship Id="rId17" Type="http://schemas.openxmlformats.org/officeDocument/2006/relationships/image" Target="../media/image37.png"/><Relationship Id="rId2" Type="http://schemas.microsoft.com/office/2007/relationships/media" Target="../media/media1.mp3"/><Relationship Id="rId16" Type="http://schemas.openxmlformats.org/officeDocument/2006/relationships/image" Target="../media/image36.png"/><Relationship Id="rId1" Type="http://schemas.openxmlformats.org/officeDocument/2006/relationships/tags" Target="../tags/tag1.xml"/><Relationship Id="rId6" Type="http://schemas.openxmlformats.org/officeDocument/2006/relationships/audio" Target="../media/audio1.wav"/><Relationship Id="rId11" Type="http://schemas.openxmlformats.org/officeDocument/2006/relationships/image" Target="../media/image40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3.png"/><Relationship Id="rId3" Type="http://schemas.openxmlformats.org/officeDocument/2006/relationships/image" Target="../media/image46.jpeg"/><Relationship Id="rId7" Type="http://schemas.openxmlformats.org/officeDocument/2006/relationships/image" Target="../media/image32.png"/><Relationship Id="rId12" Type="http://schemas.openxmlformats.org/officeDocument/2006/relationships/image" Target="../media/image52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51.png"/><Relationship Id="rId5" Type="http://schemas.openxmlformats.org/officeDocument/2006/relationships/image" Target="../media/image48.sv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3.png"/><Relationship Id="rId3" Type="http://schemas.openxmlformats.org/officeDocument/2006/relationships/image" Target="../media/image46.jpeg"/><Relationship Id="rId7" Type="http://schemas.openxmlformats.org/officeDocument/2006/relationships/image" Target="../media/image32.png"/><Relationship Id="rId12" Type="http://schemas.openxmlformats.org/officeDocument/2006/relationships/image" Target="../media/image52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51.png"/><Relationship Id="rId5" Type="http://schemas.openxmlformats.org/officeDocument/2006/relationships/image" Target="../media/image48.sv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3.png"/><Relationship Id="rId3" Type="http://schemas.openxmlformats.org/officeDocument/2006/relationships/image" Target="../media/image46.jpeg"/><Relationship Id="rId7" Type="http://schemas.openxmlformats.org/officeDocument/2006/relationships/image" Target="../media/image32.png"/><Relationship Id="rId12" Type="http://schemas.openxmlformats.org/officeDocument/2006/relationships/image" Target="../media/image52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51.png"/><Relationship Id="rId5" Type="http://schemas.openxmlformats.org/officeDocument/2006/relationships/image" Target="../media/image48.sv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9.png"/><Relationship Id="rId1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C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95148" y="0"/>
            <a:ext cx="12192000" cy="685359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42560" y="927114"/>
            <a:ext cx="9121391" cy="4747113"/>
            <a:chOff x="0" y="0"/>
            <a:chExt cx="18242782" cy="1209118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81638"/>
              <a:ext cx="17924518" cy="11809544"/>
              <a:chOff x="0" y="0"/>
              <a:chExt cx="10805670" cy="711930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4213" y="0"/>
                <a:ext cx="10809882" cy="7119301"/>
              </a:xfrm>
              <a:custGeom>
                <a:avLst/>
                <a:gdLst/>
                <a:ahLst/>
                <a:cxnLst/>
                <a:rect l="l" t="t" r="r" b="b"/>
                <a:pathLst>
                  <a:path w="10809882" h="7119301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62558" y="12454"/>
                    </a:cubicBezTo>
                    <a:cubicBezTo>
                      <a:pt x="8804229" y="12671"/>
                      <a:pt x="10535814" y="0"/>
                      <a:pt x="10535814" y="0"/>
                    </a:cubicBezTo>
                    <a:cubicBezTo>
                      <a:pt x="10603278" y="0"/>
                      <a:pt x="10679215" y="0"/>
                      <a:pt x="10757988" y="85073"/>
                    </a:cubicBezTo>
                    <a:cubicBezTo>
                      <a:pt x="10800966" y="131488"/>
                      <a:pt x="10802035" y="240224"/>
                      <a:pt x="10802439" y="320281"/>
                    </a:cubicBezTo>
                    <a:cubicBezTo>
                      <a:pt x="10802439" y="320281"/>
                      <a:pt x="10800735" y="5267917"/>
                      <a:pt x="10800735" y="6356717"/>
                    </a:cubicBezTo>
                    <a:cubicBezTo>
                      <a:pt x="10800735" y="6570876"/>
                      <a:pt x="10809883" y="6870054"/>
                      <a:pt x="10809883" y="6870054"/>
                    </a:cubicBezTo>
                    <a:cubicBezTo>
                      <a:pt x="10809883" y="6998723"/>
                      <a:pt x="10805713" y="7119301"/>
                      <a:pt x="10552875" y="7111167"/>
                    </a:cubicBezTo>
                    <a:cubicBezTo>
                      <a:pt x="10552875" y="7111167"/>
                      <a:pt x="10176403" y="7090868"/>
                      <a:pt x="9081481" y="7098467"/>
                    </a:cubicBezTo>
                    <a:cubicBezTo>
                      <a:pt x="2545013" y="7106601"/>
                      <a:pt x="304023" y="7119301"/>
                      <a:pt x="304023" y="7119301"/>
                    </a:cubicBezTo>
                    <a:cubicBezTo>
                      <a:pt x="132548" y="7119301"/>
                      <a:pt x="4213" y="7018231"/>
                      <a:pt x="8532" y="6815685"/>
                    </a:cubicBezTo>
                    <a:cubicBezTo>
                      <a:pt x="8532" y="6815685"/>
                      <a:pt x="9630" y="6317143"/>
                      <a:pt x="4815" y="1670849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2F3A6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336452" y="0"/>
              <a:ext cx="17906330" cy="11727398"/>
              <a:chOff x="0" y="0"/>
              <a:chExt cx="10821129" cy="7087086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4213" y="0"/>
                <a:ext cx="10825342" cy="7087086"/>
              </a:xfrm>
              <a:custGeom>
                <a:avLst/>
                <a:gdLst/>
                <a:ahLst/>
                <a:cxnLst/>
                <a:rect l="l" t="t" r="r" b="b"/>
                <a:pathLst>
                  <a:path w="10825342" h="708708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62834" y="12454"/>
                    </a:cubicBezTo>
                    <a:cubicBezTo>
                      <a:pt x="8817733" y="12671"/>
                      <a:pt x="10551274" y="0"/>
                      <a:pt x="10551274" y="0"/>
                    </a:cubicBezTo>
                    <a:cubicBezTo>
                      <a:pt x="10618737" y="0"/>
                      <a:pt x="10694674" y="0"/>
                      <a:pt x="10773448" y="85073"/>
                    </a:cubicBezTo>
                    <a:cubicBezTo>
                      <a:pt x="10816426" y="131488"/>
                      <a:pt x="10817494" y="240224"/>
                      <a:pt x="10817899" y="320281"/>
                    </a:cubicBezTo>
                    <a:cubicBezTo>
                      <a:pt x="10817899" y="320281"/>
                      <a:pt x="10816195" y="5241263"/>
                      <a:pt x="10816195" y="6324502"/>
                    </a:cubicBezTo>
                    <a:cubicBezTo>
                      <a:pt x="10816195" y="6538661"/>
                      <a:pt x="10825342" y="6837839"/>
                      <a:pt x="10825342" y="6837839"/>
                    </a:cubicBezTo>
                    <a:cubicBezTo>
                      <a:pt x="10825342" y="6966508"/>
                      <a:pt x="10821173" y="7087086"/>
                      <a:pt x="10568335" y="7078952"/>
                    </a:cubicBezTo>
                    <a:cubicBezTo>
                      <a:pt x="10568335" y="7078952"/>
                      <a:pt x="10191862" y="7058653"/>
                      <a:pt x="9095459" y="7066252"/>
                    </a:cubicBezTo>
                    <a:cubicBezTo>
                      <a:pt x="2547822" y="7074386"/>
                      <a:pt x="304023" y="7087086"/>
                      <a:pt x="304023" y="7087086"/>
                    </a:cubicBezTo>
                    <a:cubicBezTo>
                      <a:pt x="132548" y="7087086"/>
                      <a:pt x="4213" y="6986016"/>
                      <a:pt x="8532" y="6783470"/>
                    </a:cubicBezTo>
                    <a:cubicBezTo>
                      <a:pt x="8532" y="6783470"/>
                      <a:pt x="9630" y="6284928"/>
                      <a:pt x="4815" y="1666310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3E4"/>
              </a:solidFill>
            </p:spPr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D099F3-9092-BFF1-8A8F-F390479C6D6E}"/>
              </a:ext>
            </a:extLst>
          </p:cNvPr>
          <p:cNvGrpSpPr/>
          <p:nvPr/>
        </p:nvGrpSpPr>
        <p:grpSpPr>
          <a:xfrm>
            <a:off x="1323250" y="279425"/>
            <a:ext cx="4181621" cy="2195975"/>
            <a:chOff x="-373497" y="2600836"/>
            <a:chExt cx="4181621" cy="2195975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flipH="1">
              <a:off x="515610" y="2600836"/>
              <a:ext cx="2325150" cy="2195975"/>
            </a:xfrm>
            <a:prstGeom prst="rect">
              <a:avLst/>
            </a:prstGeom>
          </p:spPr>
        </p:pic>
        <p:sp>
          <p:nvSpPr>
            <p:cNvPr id="9" name="TextBox 9"/>
            <p:cNvSpPr txBox="1"/>
            <p:nvPr/>
          </p:nvSpPr>
          <p:spPr>
            <a:xfrm>
              <a:off x="-373497" y="2826676"/>
              <a:ext cx="4181621" cy="1126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defTabSz="609630">
                <a:lnSpc>
                  <a:spcPts val="9574"/>
                </a:lnSpc>
              </a:pPr>
              <a:r>
                <a:rPr lang="en-US" sz="5400" b="1" dirty="0" err="1">
                  <a:solidFill>
                    <a:schemeClr val="accent5">
                      <a:lumMod val="50000"/>
                    </a:schemeClr>
                  </a:solidFill>
                  <a:latin typeface="Muli Bold"/>
                </a:rPr>
                <a:t>Bài</a:t>
              </a:r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  <a:latin typeface="Muli Bold"/>
                </a:rPr>
                <a:t> 3</a:t>
              </a:r>
            </a:p>
          </p:txBody>
        </p:sp>
      </p:grpSp>
      <p:pic>
        <p:nvPicPr>
          <p:cNvPr id="10" name="Picture 13">
            <a:extLst>
              <a:ext uri="{FF2B5EF4-FFF2-40B4-BE49-F238E27FC236}">
                <a16:creationId xmlns:a16="http://schemas.microsoft.com/office/drawing/2014/main" id="{52628BD1-B12C-6C6B-DC5E-AC1E5B59330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442419">
            <a:off x="660024" y="4669743"/>
            <a:ext cx="2237370" cy="1794558"/>
          </a:xfrm>
          <a:prstGeom prst="rect">
            <a:avLst/>
          </a:prstGeom>
        </p:spPr>
      </p:pic>
      <p:pic>
        <p:nvPicPr>
          <p:cNvPr id="19" name="Picture 5">
            <a:extLst>
              <a:ext uri="{FF2B5EF4-FFF2-40B4-BE49-F238E27FC236}">
                <a16:creationId xmlns:a16="http://schemas.microsoft.com/office/drawing/2014/main" id="{07FF0F83-2440-D1A1-94EB-5A813117664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7350134" y="5041557"/>
            <a:ext cx="1457474" cy="1434893"/>
          </a:xfrm>
          <a:prstGeom prst="rect">
            <a:avLst/>
          </a:prstGeom>
        </p:spPr>
      </p:pic>
      <p:pic>
        <p:nvPicPr>
          <p:cNvPr id="20" name="Picture 9">
            <a:extLst>
              <a:ext uri="{FF2B5EF4-FFF2-40B4-BE49-F238E27FC236}">
                <a16:creationId xmlns:a16="http://schemas.microsoft.com/office/drawing/2014/main" id="{7AF1EF91-83C1-CBC8-3FBA-9E55553574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48903">
            <a:off x="52316" y="372643"/>
            <a:ext cx="1800760" cy="1912004"/>
          </a:xfrm>
          <a:prstGeom prst="rect">
            <a:avLst/>
          </a:prstGeom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43C4A73C-8E92-781F-1A98-67938047041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8475814">
            <a:off x="1283824" y="2403282"/>
            <a:ext cx="606716" cy="1651950"/>
          </a:xfrm>
          <a:prstGeom prst="rect">
            <a:avLst/>
          </a:prstGeom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D5187CE1-2C98-F31F-C63D-883E5208401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9939205" y="3355957"/>
            <a:ext cx="1457474" cy="3069483"/>
          </a:xfrm>
          <a:prstGeom prst="rect">
            <a:avLst/>
          </a:prstGeom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0D025F48-D0C9-8323-D78A-7BF43414D2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534" y="4293661"/>
            <a:ext cx="1186814" cy="2106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11720282">
            <a:off x="10479361" y="60140"/>
            <a:ext cx="1565616" cy="5123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161E69-E4A5-B193-7841-C5B12BD6940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3889" b="44259" l="31875" r="78646">
                        <a14:foregroundMark x1="34583" y1="34259" x2="35208" y2="34259"/>
                        <a14:foregroundMark x1="37604" y1="28148" x2="39167" y2="37222"/>
                        <a14:foregroundMark x1="39167" y1="37222" x2="34583" y2="42407"/>
                        <a14:foregroundMark x1="34583" y1="42407" x2="33854" y2="31667"/>
                        <a14:foregroundMark x1="33854" y1="31667" x2="34792" y2="30370"/>
                        <a14:foregroundMark x1="31771" y1="34074" x2="35729" y2="43148"/>
                        <a14:foregroundMark x1="35729" y1="43148" x2="39792" y2="39444"/>
                        <a14:foregroundMark x1="32292" y1="35000" x2="31875" y2="36111"/>
                        <a14:foregroundMark x1="37188" y1="20000" x2="37188" y2="20000"/>
                        <a14:foregroundMark x1="45208" y1="40370" x2="45208" y2="40370"/>
                        <a14:foregroundMark x1="50208" y1="38333" x2="50208" y2="38333"/>
                        <a14:foregroundMark x1="48854" y1="35000" x2="50208" y2="39444"/>
                        <a14:foregroundMark x1="45833" y1="35926" x2="45313" y2="40926"/>
                        <a14:foregroundMark x1="37188" y1="35741" x2="36771" y2="43704"/>
                        <a14:foregroundMark x1="37188" y1="36111" x2="36458" y2="40185"/>
                        <a14:foregroundMark x1="57604" y1="30741" x2="63333" y2="32037"/>
                        <a14:foregroundMark x1="65729" y1="29815" x2="64375" y2="42593"/>
                        <a14:foregroundMark x1="65521" y1="26111" x2="65521" y2="26111"/>
                        <a14:foregroundMark x1="66250" y1="44259" x2="66250" y2="44259"/>
                        <a14:foregroundMark x1="59896" y1="38148" x2="59896" y2="38148"/>
                        <a14:foregroundMark x1="72917" y1="30556" x2="73229" y2="30556"/>
                        <a14:foregroundMark x1="72396" y1="38519" x2="72396" y2="3851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40" t="15466" r="15884" b="53889"/>
          <a:stretch/>
        </p:blipFill>
        <p:spPr>
          <a:xfrm>
            <a:off x="4463733" y="1177276"/>
            <a:ext cx="4479039" cy="143573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C5F40F6-CBD5-1B83-AAB3-414BE3C282C8}"/>
              </a:ext>
            </a:extLst>
          </p:cNvPr>
          <p:cNvGrpSpPr/>
          <p:nvPr/>
        </p:nvGrpSpPr>
        <p:grpSpPr>
          <a:xfrm>
            <a:off x="9982558" y="745218"/>
            <a:ext cx="1604086" cy="2132139"/>
            <a:chOff x="10100249" y="358596"/>
            <a:chExt cx="1604086" cy="213213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981D638-C9D0-0448-33B6-4DFAC4EFEB50}"/>
                </a:ext>
              </a:extLst>
            </p:cNvPr>
            <p:cNvGrpSpPr/>
            <p:nvPr/>
          </p:nvGrpSpPr>
          <p:grpSpPr>
            <a:xfrm rot="479231">
              <a:off x="10100249" y="358596"/>
              <a:ext cx="1604086" cy="2132139"/>
              <a:chOff x="9834474" y="1160856"/>
              <a:chExt cx="1604086" cy="2132139"/>
            </a:xfrm>
          </p:grpSpPr>
          <p:pic>
            <p:nvPicPr>
              <p:cNvPr id="11" name="Picture 11"/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>
                <a:fillRect/>
              </a:stretch>
            </p:blipFill>
            <p:spPr>
              <a:xfrm rot="553163">
                <a:off x="9834474" y="1160856"/>
                <a:ext cx="1604086" cy="2132139"/>
              </a:xfrm>
              <a:prstGeom prst="rect">
                <a:avLst/>
              </a:prstGeom>
            </p:spPr>
          </p:pic>
          <p:pic>
            <p:nvPicPr>
              <p:cNvPr id="16" name="Picture 5">
                <a:extLst>
                  <a:ext uri="{FF2B5EF4-FFF2-40B4-BE49-F238E27FC236}">
                    <a16:creationId xmlns:a16="http://schemas.microsoft.com/office/drawing/2014/main" id="{03A21F65-1CD5-455C-68C7-67A6F7AFF4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>
                <a:fillRect/>
              </a:stretch>
            </p:blipFill>
            <p:spPr>
              <a:xfrm rot="468733">
                <a:off x="9986359" y="1432231"/>
                <a:ext cx="1266065" cy="1718088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82AC552-8E3B-5502-D4B5-F7D3C45D0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62420">
              <a:off x="10238071" y="729355"/>
              <a:ext cx="1253995" cy="159161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0CBDAAE-E35D-CC35-9528-482DA3C6860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55945" y="2576775"/>
            <a:ext cx="8791194" cy="19569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5ECC3-0F45-3806-E838-FF2E1174DE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21105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45"/>
          <a:stretch/>
        </p:blipFill>
        <p:spPr>
          <a:xfrm>
            <a:off x="0" y="0"/>
            <a:ext cx="12192000" cy="2373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7" t="22365" r="9000" b="26701"/>
          <a:stretch/>
        </p:blipFill>
        <p:spPr>
          <a:xfrm>
            <a:off x="941007" y="646419"/>
            <a:ext cx="11497850" cy="43013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38" r="52525"/>
          <a:stretch/>
        </p:blipFill>
        <p:spPr>
          <a:xfrm>
            <a:off x="-227807" y="3220445"/>
            <a:ext cx="6096000" cy="363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5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0" y="0"/>
            <a:ext cx="12191987" cy="685671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431800" y="381000"/>
            <a:ext cx="11328400" cy="6248400"/>
          </a:xfrm>
          <a:custGeom>
            <a:avLst/>
            <a:gdLst>
              <a:gd name="connsiteX0" fmla="*/ 0 w 11328400"/>
              <a:gd name="connsiteY0" fmla="*/ 708194 h 6248400"/>
              <a:gd name="connsiteX1" fmla="*/ 708194 w 11328400"/>
              <a:gd name="connsiteY1" fmla="*/ 0 h 6248400"/>
              <a:gd name="connsiteX2" fmla="*/ 10620206 w 11328400"/>
              <a:gd name="connsiteY2" fmla="*/ 0 h 6248400"/>
              <a:gd name="connsiteX3" fmla="*/ 11328400 w 11328400"/>
              <a:gd name="connsiteY3" fmla="*/ 708194 h 6248400"/>
              <a:gd name="connsiteX4" fmla="*/ 11328400 w 11328400"/>
              <a:gd name="connsiteY4" fmla="*/ 5540206 h 6248400"/>
              <a:gd name="connsiteX5" fmla="*/ 10620206 w 11328400"/>
              <a:gd name="connsiteY5" fmla="*/ 6248400 h 6248400"/>
              <a:gd name="connsiteX6" fmla="*/ 708194 w 11328400"/>
              <a:gd name="connsiteY6" fmla="*/ 6248400 h 6248400"/>
              <a:gd name="connsiteX7" fmla="*/ 0 w 11328400"/>
              <a:gd name="connsiteY7" fmla="*/ 5540206 h 6248400"/>
              <a:gd name="connsiteX8" fmla="*/ 0 w 11328400"/>
              <a:gd name="connsiteY8" fmla="*/ 708194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28400" h="6248400" fill="none" extrusionOk="0">
                <a:moveTo>
                  <a:pt x="0" y="708194"/>
                </a:moveTo>
                <a:cubicBezTo>
                  <a:pt x="1605" y="360522"/>
                  <a:pt x="351157" y="57210"/>
                  <a:pt x="708194" y="0"/>
                </a:cubicBezTo>
                <a:cubicBezTo>
                  <a:pt x="4402526" y="72427"/>
                  <a:pt x="5671290" y="61419"/>
                  <a:pt x="10620206" y="0"/>
                </a:cubicBezTo>
                <a:cubicBezTo>
                  <a:pt x="11007704" y="-24965"/>
                  <a:pt x="11323632" y="315627"/>
                  <a:pt x="11328400" y="708194"/>
                </a:cubicBezTo>
                <a:cubicBezTo>
                  <a:pt x="11429276" y="2888426"/>
                  <a:pt x="11221087" y="3813219"/>
                  <a:pt x="11328400" y="5540206"/>
                </a:cubicBezTo>
                <a:cubicBezTo>
                  <a:pt x="11330716" y="5919575"/>
                  <a:pt x="10986539" y="6220608"/>
                  <a:pt x="10620206" y="6248400"/>
                </a:cubicBezTo>
                <a:cubicBezTo>
                  <a:pt x="7382699" y="6278227"/>
                  <a:pt x="2720122" y="6169094"/>
                  <a:pt x="708194" y="6248400"/>
                </a:cubicBezTo>
                <a:cubicBezTo>
                  <a:pt x="323093" y="6247719"/>
                  <a:pt x="-43812" y="5939994"/>
                  <a:pt x="0" y="5540206"/>
                </a:cubicBezTo>
                <a:cubicBezTo>
                  <a:pt x="50037" y="3366463"/>
                  <a:pt x="770" y="2059189"/>
                  <a:pt x="0" y="708194"/>
                </a:cubicBezTo>
                <a:close/>
              </a:path>
              <a:path w="11328400" h="6248400" stroke="0" extrusionOk="0">
                <a:moveTo>
                  <a:pt x="0" y="708194"/>
                </a:moveTo>
                <a:cubicBezTo>
                  <a:pt x="30912" y="325495"/>
                  <a:pt x="341731" y="51382"/>
                  <a:pt x="708194" y="0"/>
                </a:cubicBezTo>
                <a:cubicBezTo>
                  <a:pt x="1747858" y="123000"/>
                  <a:pt x="5673782" y="-96860"/>
                  <a:pt x="10620206" y="0"/>
                </a:cubicBezTo>
                <a:cubicBezTo>
                  <a:pt x="10978681" y="-24884"/>
                  <a:pt x="11359872" y="253620"/>
                  <a:pt x="11328400" y="708194"/>
                </a:cubicBezTo>
                <a:cubicBezTo>
                  <a:pt x="11331573" y="1632676"/>
                  <a:pt x="11422667" y="4340217"/>
                  <a:pt x="11328400" y="5540206"/>
                </a:cubicBezTo>
                <a:cubicBezTo>
                  <a:pt x="11257134" y="5957149"/>
                  <a:pt x="10959524" y="6239921"/>
                  <a:pt x="10620206" y="6248400"/>
                </a:cubicBezTo>
                <a:cubicBezTo>
                  <a:pt x="6715140" y="6087693"/>
                  <a:pt x="3749380" y="6288067"/>
                  <a:pt x="708194" y="6248400"/>
                </a:cubicBezTo>
                <a:cubicBezTo>
                  <a:pt x="285392" y="6242002"/>
                  <a:pt x="-24063" y="5920430"/>
                  <a:pt x="0" y="5540206"/>
                </a:cubicBezTo>
                <a:cubicBezTo>
                  <a:pt x="32216" y="5047398"/>
                  <a:pt x="57206" y="1213596"/>
                  <a:pt x="0" y="708194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200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A62F5E4B-2FA2-FBA1-E56B-E6921909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48800" y="3745511"/>
            <a:ext cx="2058000" cy="274400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6306B37-ABFD-67A7-747E-5C8234609804}"/>
              </a:ext>
            </a:extLst>
          </p:cNvPr>
          <p:cNvSpPr/>
          <p:nvPr/>
        </p:nvSpPr>
        <p:spPr>
          <a:xfrm>
            <a:off x="5676000" y="3429000"/>
            <a:ext cx="3302600" cy="1828799"/>
          </a:xfrm>
          <a:prstGeom prst="wedgeRoundRectCallout">
            <a:avLst>
              <a:gd name="adj1" fmla="val 51598"/>
              <a:gd name="adj2" fmla="val 564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chemeClr val="tx2"/>
                </a:solidFill>
              </a:rPr>
              <a:t>Bài</a:t>
            </a:r>
            <a:r>
              <a:rPr lang="en-GB" sz="4400" b="1" dirty="0">
                <a:solidFill>
                  <a:schemeClr val="tx2"/>
                </a:solidFill>
              </a:rPr>
              <a:t> </a:t>
            </a:r>
            <a:r>
              <a:rPr lang="en-GB" sz="4400" b="1" dirty="0" err="1">
                <a:solidFill>
                  <a:schemeClr val="tx2"/>
                </a:solidFill>
              </a:rPr>
              <a:t>toán</a:t>
            </a:r>
            <a:r>
              <a:rPr lang="en-GB" sz="4400" b="1" dirty="0">
                <a:solidFill>
                  <a:schemeClr val="tx2"/>
                </a:solidFill>
              </a:rPr>
              <a:t> </a:t>
            </a:r>
            <a:r>
              <a:rPr lang="en-GB" sz="4400" b="1" dirty="0" err="1">
                <a:solidFill>
                  <a:schemeClr val="tx2"/>
                </a:solidFill>
              </a:rPr>
              <a:t>cho</a:t>
            </a:r>
            <a:r>
              <a:rPr lang="en-GB" sz="4400" b="1" dirty="0">
                <a:solidFill>
                  <a:schemeClr val="tx2"/>
                </a:solidFill>
              </a:rPr>
              <a:t> </a:t>
            </a:r>
            <a:r>
              <a:rPr lang="en-GB" sz="4400" b="1" dirty="0" err="1">
                <a:solidFill>
                  <a:schemeClr val="tx2"/>
                </a:solidFill>
              </a:rPr>
              <a:t>biết</a:t>
            </a:r>
            <a:r>
              <a:rPr lang="en-GB" sz="4400" b="1" dirty="0">
                <a:solidFill>
                  <a:schemeClr val="tx2"/>
                </a:solidFill>
              </a:rPr>
              <a:t> </a:t>
            </a:r>
            <a:r>
              <a:rPr lang="en-GB" sz="4400" b="1" dirty="0" err="1">
                <a:solidFill>
                  <a:schemeClr val="tx2"/>
                </a:solidFill>
              </a:rPr>
              <a:t>gì</a:t>
            </a:r>
            <a:r>
              <a:rPr lang="en-GB" sz="4400" b="1" dirty="0">
                <a:solidFill>
                  <a:schemeClr val="tx2"/>
                </a:solidFill>
              </a:rPr>
              <a:t>?</a:t>
            </a:r>
            <a:endParaRPr lang="vi-VN" sz="4400" b="1" dirty="0">
              <a:solidFill>
                <a:schemeClr val="tx2"/>
              </a:solidFill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91E67B7E-B8B5-DB20-8FB6-222E829245D2}"/>
              </a:ext>
            </a:extLst>
          </p:cNvPr>
          <p:cNvSpPr/>
          <p:nvPr/>
        </p:nvSpPr>
        <p:spPr>
          <a:xfrm>
            <a:off x="5549300" y="3548734"/>
            <a:ext cx="3302600" cy="1828799"/>
          </a:xfrm>
          <a:prstGeom prst="wedgeRoundRectCallout">
            <a:avLst>
              <a:gd name="adj1" fmla="val 51598"/>
              <a:gd name="adj2" fmla="val 564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Bài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toán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hỏi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gì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vi-VN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F2C16-9AE7-7D34-9B2B-884DAA78E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7" y="497094"/>
            <a:ext cx="10309225" cy="261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7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0" y="0"/>
            <a:ext cx="12191987" cy="685671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431800" y="381000"/>
            <a:ext cx="11328400" cy="6248400"/>
          </a:xfrm>
          <a:custGeom>
            <a:avLst/>
            <a:gdLst>
              <a:gd name="connsiteX0" fmla="*/ 0 w 11328400"/>
              <a:gd name="connsiteY0" fmla="*/ 708194 h 6248400"/>
              <a:gd name="connsiteX1" fmla="*/ 708194 w 11328400"/>
              <a:gd name="connsiteY1" fmla="*/ 0 h 6248400"/>
              <a:gd name="connsiteX2" fmla="*/ 10620206 w 11328400"/>
              <a:gd name="connsiteY2" fmla="*/ 0 h 6248400"/>
              <a:gd name="connsiteX3" fmla="*/ 11328400 w 11328400"/>
              <a:gd name="connsiteY3" fmla="*/ 708194 h 6248400"/>
              <a:gd name="connsiteX4" fmla="*/ 11328400 w 11328400"/>
              <a:gd name="connsiteY4" fmla="*/ 5540206 h 6248400"/>
              <a:gd name="connsiteX5" fmla="*/ 10620206 w 11328400"/>
              <a:gd name="connsiteY5" fmla="*/ 6248400 h 6248400"/>
              <a:gd name="connsiteX6" fmla="*/ 708194 w 11328400"/>
              <a:gd name="connsiteY6" fmla="*/ 6248400 h 6248400"/>
              <a:gd name="connsiteX7" fmla="*/ 0 w 11328400"/>
              <a:gd name="connsiteY7" fmla="*/ 5540206 h 6248400"/>
              <a:gd name="connsiteX8" fmla="*/ 0 w 11328400"/>
              <a:gd name="connsiteY8" fmla="*/ 708194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28400" h="6248400" fill="none" extrusionOk="0">
                <a:moveTo>
                  <a:pt x="0" y="708194"/>
                </a:moveTo>
                <a:cubicBezTo>
                  <a:pt x="1605" y="360522"/>
                  <a:pt x="351157" y="57210"/>
                  <a:pt x="708194" y="0"/>
                </a:cubicBezTo>
                <a:cubicBezTo>
                  <a:pt x="4402526" y="72427"/>
                  <a:pt x="5671290" y="61419"/>
                  <a:pt x="10620206" y="0"/>
                </a:cubicBezTo>
                <a:cubicBezTo>
                  <a:pt x="11007704" y="-24965"/>
                  <a:pt x="11323632" y="315627"/>
                  <a:pt x="11328400" y="708194"/>
                </a:cubicBezTo>
                <a:cubicBezTo>
                  <a:pt x="11429276" y="2888426"/>
                  <a:pt x="11221087" y="3813219"/>
                  <a:pt x="11328400" y="5540206"/>
                </a:cubicBezTo>
                <a:cubicBezTo>
                  <a:pt x="11330716" y="5919575"/>
                  <a:pt x="10986539" y="6220608"/>
                  <a:pt x="10620206" y="6248400"/>
                </a:cubicBezTo>
                <a:cubicBezTo>
                  <a:pt x="7382699" y="6278227"/>
                  <a:pt x="2720122" y="6169094"/>
                  <a:pt x="708194" y="6248400"/>
                </a:cubicBezTo>
                <a:cubicBezTo>
                  <a:pt x="323093" y="6247719"/>
                  <a:pt x="-43812" y="5939994"/>
                  <a:pt x="0" y="5540206"/>
                </a:cubicBezTo>
                <a:cubicBezTo>
                  <a:pt x="50037" y="3366463"/>
                  <a:pt x="770" y="2059189"/>
                  <a:pt x="0" y="708194"/>
                </a:cubicBezTo>
                <a:close/>
              </a:path>
              <a:path w="11328400" h="6248400" stroke="0" extrusionOk="0">
                <a:moveTo>
                  <a:pt x="0" y="708194"/>
                </a:moveTo>
                <a:cubicBezTo>
                  <a:pt x="30912" y="325495"/>
                  <a:pt x="341731" y="51382"/>
                  <a:pt x="708194" y="0"/>
                </a:cubicBezTo>
                <a:cubicBezTo>
                  <a:pt x="1747858" y="123000"/>
                  <a:pt x="5673782" y="-96860"/>
                  <a:pt x="10620206" y="0"/>
                </a:cubicBezTo>
                <a:cubicBezTo>
                  <a:pt x="10978681" y="-24884"/>
                  <a:pt x="11359872" y="253620"/>
                  <a:pt x="11328400" y="708194"/>
                </a:cubicBezTo>
                <a:cubicBezTo>
                  <a:pt x="11331573" y="1632676"/>
                  <a:pt x="11422667" y="4340217"/>
                  <a:pt x="11328400" y="5540206"/>
                </a:cubicBezTo>
                <a:cubicBezTo>
                  <a:pt x="11257134" y="5957149"/>
                  <a:pt x="10959524" y="6239921"/>
                  <a:pt x="10620206" y="6248400"/>
                </a:cubicBezTo>
                <a:cubicBezTo>
                  <a:pt x="6715140" y="6087693"/>
                  <a:pt x="3749380" y="6288067"/>
                  <a:pt x="708194" y="6248400"/>
                </a:cubicBezTo>
                <a:cubicBezTo>
                  <a:pt x="285392" y="6242002"/>
                  <a:pt x="-24063" y="5920430"/>
                  <a:pt x="0" y="5540206"/>
                </a:cubicBezTo>
                <a:cubicBezTo>
                  <a:pt x="32216" y="5047398"/>
                  <a:pt x="57206" y="1213596"/>
                  <a:pt x="0" y="708194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43950-D6BA-A11E-33D5-49E478C6C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878" y="585982"/>
            <a:ext cx="9558683" cy="5053013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A62F5E4B-2FA2-FBA1-E56B-E6921909AF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46100" y="3885400"/>
            <a:ext cx="2058000" cy="2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0" y="0"/>
            <a:ext cx="12191987" cy="685671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431800" y="381000"/>
            <a:ext cx="11328400" cy="6248400"/>
          </a:xfrm>
          <a:custGeom>
            <a:avLst/>
            <a:gdLst>
              <a:gd name="connsiteX0" fmla="*/ 0 w 11328400"/>
              <a:gd name="connsiteY0" fmla="*/ 708194 h 6248400"/>
              <a:gd name="connsiteX1" fmla="*/ 708194 w 11328400"/>
              <a:gd name="connsiteY1" fmla="*/ 0 h 6248400"/>
              <a:gd name="connsiteX2" fmla="*/ 10620206 w 11328400"/>
              <a:gd name="connsiteY2" fmla="*/ 0 h 6248400"/>
              <a:gd name="connsiteX3" fmla="*/ 11328400 w 11328400"/>
              <a:gd name="connsiteY3" fmla="*/ 708194 h 6248400"/>
              <a:gd name="connsiteX4" fmla="*/ 11328400 w 11328400"/>
              <a:gd name="connsiteY4" fmla="*/ 5540206 h 6248400"/>
              <a:gd name="connsiteX5" fmla="*/ 10620206 w 11328400"/>
              <a:gd name="connsiteY5" fmla="*/ 6248400 h 6248400"/>
              <a:gd name="connsiteX6" fmla="*/ 708194 w 11328400"/>
              <a:gd name="connsiteY6" fmla="*/ 6248400 h 6248400"/>
              <a:gd name="connsiteX7" fmla="*/ 0 w 11328400"/>
              <a:gd name="connsiteY7" fmla="*/ 5540206 h 6248400"/>
              <a:gd name="connsiteX8" fmla="*/ 0 w 11328400"/>
              <a:gd name="connsiteY8" fmla="*/ 708194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28400" h="6248400" fill="none" extrusionOk="0">
                <a:moveTo>
                  <a:pt x="0" y="708194"/>
                </a:moveTo>
                <a:cubicBezTo>
                  <a:pt x="1605" y="360522"/>
                  <a:pt x="351157" y="57210"/>
                  <a:pt x="708194" y="0"/>
                </a:cubicBezTo>
                <a:cubicBezTo>
                  <a:pt x="4402526" y="72427"/>
                  <a:pt x="5671290" y="61419"/>
                  <a:pt x="10620206" y="0"/>
                </a:cubicBezTo>
                <a:cubicBezTo>
                  <a:pt x="11007704" y="-24965"/>
                  <a:pt x="11323632" y="315627"/>
                  <a:pt x="11328400" y="708194"/>
                </a:cubicBezTo>
                <a:cubicBezTo>
                  <a:pt x="11429276" y="2888426"/>
                  <a:pt x="11221087" y="3813219"/>
                  <a:pt x="11328400" y="5540206"/>
                </a:cubicBezTo>
                <a:cubicBezTo>
                  <a:pt x="11330716" y="5919575"/>
                  <a:pt x="10986539" y="6220608"/>
                  <a:pt x="10620206" y="6248400"/>
                </a:cubicBezTo>
                <a:cubicBezTo>
                  <a:pt x="7382699" y="6278227"/>
                  <a:pt x="2720122" y="6169094"/>
                  <a:pt x="708194" y="6248400"/>
                </a:cubicBezTo>
                <a:cubicBezTo>
                  <a:pt x="323093" y="6247719"/>
                  <a:pt x="-43812" y="5939994"/>
                  <a:pt x="0" y="5540206"/>
                </a:cubicBezTo>
                <a:cubicBezTo>
                  <a:pt x="50037" y="3366463"/>
                  <a:pt x="770" y="2059189"/>
                  <a:pt x="0" y="708194"/>
                </a:cubicBezTo>
                <a:close/>
              </a:path>
              <a:path w="11328400" h="6248400" stroke="0" extrusionOk="0">
                <a:moveTo>
                  <a:pt x="0" y="708194"/>
                </a:moveTo>
                <a:cubicBezTo>
                  <a:pt x="30912" y="325495"/>
                  <a:pt x="341731" y="51382"/>
                  <a:pt x="708194" y="0"/>
                </a:cubicBezTo>
                <a:cubicBezTo>
                  <a:pt x="1747858" y="123000"/>
                  <a:pt x="5673782" y="-96860"/>
                  <a:pt x="10620206" y="0"/>
                </a:cubicBezTo>
                <a:cubicBezTo>
                  <a:pt x="10978681" y="-24884"/>
                  <a:pt x="11359872" y="253620"/>
                  <a:pt x="11328400" y="708194"/>
                </a:cubicBezTo>
                <a:cubicBezTo>
                  <a:pt x="11331573" y="1632676"/>
                  <a:pt x="11422667" y="4340217"/>
                  <a:pt x="11328400" y="5540206"/>
                </a:cubicBezTo>
                <a:cubicBezTo>
                  <a:pt x="11257134" y="5957149"/>
                  <a:pt x="10959524" y="6239921"/>
                  <a:pt x="10620206" y="6248400"/>
                </a:cubicBezTo>
                <a:cubicBezTo>
                  <a:pt x="6715140" y="6087693"/>
                  <a:pt x="3749380" y="6288067"/>
                  <a:pt x="708194" y="6248400"/>
                </a:cubicBezTo>
                <a:cubicBezTo>
                  <a:pt x="285392" y="6242002"/>
                  <a:pt x="-24063" y="5920430"/>
                  <a:pt x="0" y="5540206"/>
                </a:cubicBezTo>
                <a:cubicBezTo>
                  <a:pt x="32216" y="5047398"/>
                  <a:pt x="57206" y="1213596"/>
                  <a:pt x="0" y="708194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200" dirty="0"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A62F5E4B-2FA2-FBA1-E56B-E6921909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448800" y="3745511"/>
            <a:ext cx="2058000" cy="274400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6306B37-ABFD-67A7-747E-5C8234609804}"/>
              </a:ext>
            </a:extLst>
          </p:cNvPr>
          <p:cNvSpPr/>
          <p:nvPr/>
        </p:nvSpPr>
        <p:spPr>
          <a:xfrm>
            <a:off x="7797500" y="1151256"/>
            <a:ext cx="3302600" cy="1828799"/>
          </a:xfrm>
          <a:prstGeom prst="wedgeRoundRectCallout">
            <a:avLst>
              <a:gd name="adj1" fmla="val 34678"/>
              <a:gd name="adj2" fmla="val 80044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chemeClr val="tx2"/>
                </a:solidFill>
              </a:rPr>
              <a:t>Bài</a:t>
            </a:r>
            <a:r>
              <a:rPr lang="en-GB" sz="4400" b="1" dirty="0">
                <a:solidFill>
                  <a:schemeClr val="tx2"/>
                </a:solidFill>
              </a:rPr>
              <a:t> </a:t>
            </a:r>
            <a:r>
              <a:rPr lang="en-GB" sz="4400" b="1" dirty="0" err="1">
                <a:solidFill>
                  <a:schemeClr val="tx2"/>
                </a:solidFill>
              </a:rPr>
              <a:t>toán</a:t>
            </a:r>
            <a:r>
              <a:rPr lang="en-GB" sz="4400" b="1" dirty="0">
                <a:solidFill>
                  <a:schemeClr val="tx2"/>
                </a:solidFill>
              </a:rPr>
              <a:t> </a:t>
            </a:r>
            <a:r>
              <a:rPr lang="en-GB" sz="4400" b="1" dirty="0" err="1">
                <a:solidFill>
                  <a:schemeClr val="tx2"/>
                </a:solidFill>
              </a:rPr>
              <a:t>cho</a:t>
            </a:r>
            <a:r>
              <a:rPr lang="en-GB" sz="4400" b="1" dirty="0">
                <a:solidFill>
                  <a:schemeClr val="tx2"/>
                </a:solidFill>
              </a:rPr>
              <a:t> </a:t>
            </a:r>
            <a:r>
              <a:rPr lang="en-GB" sz="4400" b="1" dirty="0" err="1">
                <a:solidFill>
                  <a:schemeClr val="tx2"/>
                </a:solidFill>
              </a:rPr>
              <a:t>biết</a:t>
            </a:r>
            <a:r>
              <a:rPr lang="en-GB" sz="4400" b="1" dirty="0">
                <a:solidFill>
                  <a:schemeClr val="tx2"/>
                </a:solidFill>
              </a:rPr>
              <a:t> </a:t>
            </a:r>
            <a:r>
              <a:rPr lang="en-GB" sz="4400" b="1" dirty="0" err="1">
                <a:solidFill>
                  <a:schemeClr val="tx2"/>
                </a:solidFill>
              </a:rPr>
              <a:t>gì</a:t>
            </a:r>
            <a:r>
              <a:rPr lang="en-GB" sz="4400" b="1" dirty="0">
                <a:solidFill>
                  <a:schemeClr val="tx2"/>
                </a:solidFill>
              </a:rPr>
              <a:t>?</a:t>
            </a:r>
            <a:endParaRPr lang="vi-VN" sz="4400" b="1" dirty="0">
              <a:solidFill>
                <a:schemeClr val="tx2"/>
              </a:solidFill>
            </a:endParaRP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91E67B7E-B8B5-DB20-8FB6-222E829245D2}"/>
              </a:ext>
            </a:extLst>
          </p:cNvPr>
          <p:cNvSpPr/>
          <p:nvPr/>
        </p:nvSpPr>
        <p:spPr>
          <a:xfrm>
            <a:off x="7670800" y="1270990"/>
            <a:ext cx="3302600" cy="1828799"/>
          </a:xfrm>
          <a:prstGeom prst="wedgeRoundRectCallout">
            <a:avLst>
              <a:gd name="adj1" fmla="val 31986"/>
              <a:gd name="adj2" fmla="val 76572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Bài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toán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hỏi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gì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vi-VN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6F199-867F-9DE3-6F08-824F58423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81" y="605435"/>
            <a:ext cx="6725519" cy="3509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CFBEB-F3C9-A9FB-84B5-4BFD8DB8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191" y="3964625"/>
            <a:ext cx="2888609" cy="22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54FCB4A4-7629-B0F4-4CB3-257B220E6D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13" y="1282"/>
            <a:ext cx="12191987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D6A797C-C5D3-3A40-59FB-E135A38280C4}"/>
              </a:ext>
            </a:extLst>
          </p:cNvPr>
          <p:cNvGrpSpPr/>
          <p:nvPr/>
        </p:nvGrpSpPr>
        <p:grpSpPr>
          <a:xfrm>
            <a:off x="1554366" y="434392"/>
            <a:ext cx="9380334" cy="5989215"/>
            <a:chOff x="1991848" y="906885"/>
            <a:chExt cx="8242300" cy="4643013"/>
          </a:xfrm>
        </p:grpSpPr>
        <p:sp>
          <p:nvSpPr>
            <p:cNvPr id="20" name="Rounded Rectangle 19"/>
            <p:cNvSpPr/>
            <p:nvPr/>
          </p:nvSpPr>
          <p:spPr>
            <a:xfrm>
              <a:off x="1991848" y="906885"/>
              <a:ext cx="8242300" cy="4643013"/>
            </a:xfrm>
            <a:prstGeom prst="roundRect">
              <a:avLst>
                <a:gd name="adj" fmla="val 5244"/>
              </a:avLst>
            </a:prstGeom>
            <a:solidFill>
              <a:srgbClr val="FFFFFF">
                <a:alpha val="85098"/>
              </a:srgbClr>
            </a:solidFill>
            <a:ln>
              <a:solidFill>
                <a:srgbClr val="FD954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1F328E6-B41F-987C-3CB6-0F9494680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4882" y="1263189"/>
              <a:ext cx="7236231" cy="39304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805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1991314" y="1730043"/>
            <a:ext cx="9692160" cy="2933700"/>
            <a:chOff x="2434106" y="246185"/>
            <a:chExt cx="9486901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674878" y="1458461"/>
              <a:ext cx="9029103" cy="624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endParaRPr lang="en-US" sz="3600" dirty="0">
                <a:solidFill>
                  <a:schemeClr val="accent6"/>
                </a:solidFill>
                <a:latin typeface="+mj-l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E86B4-2B71-B539-2C2F-2782DFE0D5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0165" y="2154161"/>
            <a:ext cx="8774457" cy="19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25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9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32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3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4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5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7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750"/>
                                </p:stCondLst>
                                <p:childTnLst>
                                  <p:par>
                                    <p:cTn id="39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0250"/>
                                </p:stCondLst>
                                <p:childTnLst>
                                  <p:par>
                                    <p:cTn id="4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2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0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2331752" y="209584"/>
            <a:ext cx="9351721" cy="6229316"/>
            <a:chOff x="2434106" y="246185"/>
            <a:chExt cx="9486901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674878" y="1458461"/>
              <a:ext cx="9029103" cy="624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endParaRPr lang="en-US" sz="3600" dirty="0">
                <a:solidFill>
                  <a:schemeClr val="accent6"/>
                </a:solidFill>
                <a:latin typeface="+mj-l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45C61C-785D-3F5C-7557-CAA69E50B6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82575" y="875505"/>
            <a:ext cx="8374563" cy="51069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0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25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9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32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3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4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5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7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750"/>
                                </p:stCondLst>
                                <p:childTnLst>
                                  <p:par>
                                    <p:cTn id="39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0250"/>
                                </p:stCondLst>
                                <p:childTnLst>
                                  <p:par>
                                    <p:cTn id="4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2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54857E-D081-B971-8D92-ED1C07EE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29"/>
            <a:ext cx="12192000" cy="685799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08497" y="271681"/>
            <a:ext cx="9345268" cy="4492487"/>
          </a:xfrm>
          <a:prstGeom prst="roundRect">
            <a:avLst/>
          </a:prstGeom>
          <a:solidFill>
            <a:srgbClr val="FFE3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Cloud Callout 1"/>
          <p:cNvSpPr/>
          <p:nvPr/>
        </p:nvSpPr>
        <p:spPr>
          <a:xfrm>
            <a:off x="9677399" y="128908"/>
            <a:ext cx="2450015" cy="1552331"/>
          </a:xfrm>
          <a:prstGeom prst="cloudCallout">
            <a:avLst>
              <a:gd name="adj1" fmla="val 8335"/>
              <a:gd name="adj2" fmla="val 9873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9973968" y="381703"/>
            <a:ext cx="18568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5A793B-256B-EBCC-3F3C-A877E3B4E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53" y="720589"/>
            <a:ext cx="9044172" cy="3345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125" b="77500" l="69010" r="932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695" t="21071" r="3920" b="20214"/>
          <a:stretch/>
        </p:blipFill>
        <p:spPr>
          <a:xfrm>
            <a:off x="8824913" y="3167671"/>
            <a:ext cx="3367087" cy="3690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105DB3-38AA-FF3F-022C-A2C96478C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121" y="3553462"/>
            <a:ext cx="4496589" cy="27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5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2331752" y="209584"/>
            <a:ext cx="9351721" cy="6229316"/>
            <a:chOff x="2434106" y="246185"/>
            <a:chExt cx="9486901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674878" y="1458461"/>
              <a:ext cx="9029103" cy="624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endParaRPr lang="en-US" sz="3600" dirty="0">
                <a:solidFill>
                  <a:schemeClr val="accent6"/>
                </a:solidFill>
                <a:latin typeface="+mj-l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4F99DA-7BD1-D4F3-8D60-C5D7EA342F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08387" y="785473"/>
            <a:ext cx="6545951" cy="50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4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19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25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9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32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3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4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5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7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9750"/>
                                </p:stCondLst>
                                <p:childTnLst>
                                  <p:par>
                                    <p:cTn id="39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0250"/>
                                </p:stCondLst>
                                <p:childTnLst>
                                  <p:par>
                                    <p:cTn id="4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2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3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Callout 1"/>
          <p:cNvSpPr/>
          <p:nvPr/>
        </p:nvSpPr>
        <p:spPr>
          <a:xfrm>
            <a:off x="1420633" y="768625"/>
            <a:ext cx="7299297" cy="2337375"/>
          </a:xfrm>
          <a:prstGeom prst="cloudCallout">
            <a:avLst>
              <a:gd name="adj1" fmla="val 12573"/>
              <a:gd name="adj2" fmla="val 7604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57345" y="1352130"/>
            <a:ext cx="62258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Các bạn hãy ôn lại các dạng toán mà chúng ta vừa ôn nhé!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125" b="77500" l="69010" r="932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695" t="21071" r="3920" b="20214"/>
          <a:stretch/>
        </p:blipFill>
        <p:spPr>
          <a:xfrm>
            <a:off x="4585395" y="3278662"/>
            <a:ext cx="3074362" cy="3369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813" b="75938" l="5911" r="246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86" t="21729" r="73683" b="20842"/>
          <a:stretch/>
        </p:blipFill>
        <p:spPr>
          <a:xfrm>
            <a:off x="2244872" y="3381184"/>
            <a:ext cx="2340523" cy="32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13" y="1282"/>
            <a:ext cx="12191987" cy="6856718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8C6BAF66-2676-A166-BA94-C2A47D3D7E6E}"/>
              </a:ext>
            </a:extLst>
          </p:cNvPr>
          <p:cNvSpPr/>
          <p:nvPr/>
        </p:nvSpPr>
        <p:spPr>
          <a:xfrm>
            <a:off x="735042" y="-596826"/>
            <a:ext cx="7681284" cy="5171522"/>
          </a:xfrm>
          <a:custGeom>
            <a:avLst/>
            <a:gdLst/>
            <a:ahLst/>
            <a:cxnLst/>
            <a:rect l="l" t="t" r="r" b="b"/>
            <a:pathLst>
              <a:path w="1669395" h="1535148">
                <a:moveTo>
                  <a:pt x="0" y="0"/>
                </a:moveTo>
                <a:lnTo>
                  <a:pt x="1669396" y="0"/>
                </a:lnTo>
                <a:lnTo>
                  <a:pt x="1669396" y="1535148"/>
                </a:lnTo>
                <a:lnTo>
                  <a:pt x="0" y="1535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E78C2-1579-4B20-3B1A-D207B29364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9220" y="104546"/>
            <a:ext cx="686941" cy="6814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9F22FD-DE5A-4816-9A60-031E3B0674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6096" y="115539"/>
            <a:ext cx="686941" cy="6869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308249-1440-F88B-648A-B87ADDBBCF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2578" y="104546"/>
            <a:ext cx="676706" cy="6814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F63A4C-DB5E-5E97-BCE5-B24F672807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6221" y="1542116"/>
            <a:ext cx="5691639" cy="5412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D3DC25-25EC-6FCC-DC3D-1050D6DF2F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243" y="1988935"/>
            <a:ext cx="7223236" cy="2359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42C158-4360-3BE2-F879-47BECA0A91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35578" y="-228477"/>
            <a:ext cx="1571675" cy="1223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CFADD-5596-3591-1531-B0F0290A112D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6130" y="746781"/>
            <a:ext cx="1391969" cy="382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50000" decel="5000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1.04167E-6 -4.44444E-6 L -0.00078 0.01181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5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1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9" dur="15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32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3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4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5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7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8250"/>
                                </p:stCondLst>
                                <p:childTnLst>
                                  <p:par>
                                    <p:cTn id="39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path" presetSubtype="0" repeatCount="indefinite" accel="50000" decel="5000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1.04167E-6 -4.44444E-6 L -0.00078 0.01181 " pathEditMode="relative" rAng="0" ptsTypes="AA">
                                          <p:cBhvr>
                                            <p:cTn id="10" dur="4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5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12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5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9" dur="15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32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3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4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5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7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8250"/>
                                </p:stCondLst>
                                <p:childTnLst>
                                  <p:par>
                                    <p:cTn id="39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5C491-95D5-403C-7458-9A6B21A8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90B325-AE90-8792-BC07-3769B900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46" y="533400"/>
            <a:ext cx="11324507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5" hidden="1"/>
          <p:cNvSpPr txBox="1">
            <a:spLocks noChangeArrowheads="1"/>
          </p:cNvSpPr>
          <p:nvPr/>
        </p:nvSpPr>
        <p:spPr bwMode="auto">
          <a:xfrm>
            <a:off x="3464610" y="1954599"/>
            <a:ext cx="1942594" cy="3697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1799" kern="0">
                <a:solidFill>
                  <a:sysClr val="windowText" lastClr="000000"/>
                </a:solidFill>
                <a:cs typeface="+mn-ea"/>
                <a:sym typeface="+mn-lt"/>
              </a:rPr>
              <a:t>点击添加文本</a:t>
            </a:r>
          </a:p>
        </p:txBody>
      </p:sp>
      <p:sp>
        <p:nvSpPr>
          <p:cNvPr id="3075" name="矩形 6" hidden="1"/>
          <p:cNvSpPr>
            <a:spLocks noChangeArrowheads="1"/>
          </p:cNvSpPr>
          <p:nvPr/>
        </p:nvSpPr>
        <p:spPr bwMode="auto">
          <a:xfrm>
            <a:off x="3464613" y="3025882"/>
            <a:ext cx="1471230" cy="6459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1799" kern="0">
                <a:solidFill>
                  <a:sysClr val="windowText" lastClr="000000"/>
                </a:solidFill>
                <a:cs typeface="+mn-ea"/>
                <a:sym typeface="+mn-lt"/>
              </a:rPr>
              <a:t>点击添加文本</a:t>
            </a:r>
          </a:p>
        </p:txBody>
      </p:sp>
      <p:sp>
        <p:nvSpPr>
          <p:cNvPr id="3076" name="矩形 7" hidden="1"/>
          <p:cNvSpPr>
            <a:spLocks noChangeArrowheads="1"/>
          </p:cNvSpPr>
          <p:nvPr/>
        </p:nvSpPr>
        <p:spPr bwMode="auto">
          <a:xfrm>
            <a:off x="3536030" y="4240002"/>
            <a:ext cx="1471229" cy="6459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1799" kern="0">
                <a:solidFill>
                  <a:sysClr val="windowText" lastClr="000000"/>
                </a:solidFill>
                <a:cs typeface="+mn-ea"/>
                <a:sym typeface="+mn-lt"/>
              </a:rPr>
              <a:t>点击添加文本</a:t>
            </a:r>
          </a:p>
        </p:txBody>
      </p:sp>
      <p:sp>
        <p:nvSpPr>
          <p:cNvPr id="3077" name="矩形 8" hidden="1"/>
          <p:cNvSpPr>
            <a:spLocks noChangeArrowheads="1"/>
          </p:cNvSpPr>
          <p:nvPr/>
        </p:nvSpPr>
        <p:spPr bwMode="auto">
          <a:xfrm>
            <a:off x="3536030" y="5525542"/>
            <a:ext cx="1471229" cy="64594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1799" kern="0">
                <a:solidFill>
                  <a:sysClr val="windowText" lastClr="000000"/>
                </a:solidFill>
                <a:cs typeface="+mn-ea"/>
                <a:sym typeface="+mn-lt"/>
              </a:rPr>
              <a:t>点击添加文本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98142" y="5131811"/>
            <a:ext cx="1907338" cy="1230001"/>
            <a:chOff x="1879193" y="3693481"/>
            <a:chExt cx="2036165" cy="1313078"/>
          </a:xfrm>
        </p:grpSpPr>
        <p:grpSp>
          <p:nvGrpSpPr>
            <p:cNvPr id="21" name="组合 20"/>
            <p:cNvGrpSpPr/>
            <p:nvPr/>
          </p:nvGrpSpPr>
          <p:grpSpPr>
            <a:xfrm>
              <a:off x="1879193" y="3693481"/>
              <a:ext cx="369487" cy="1313078"/>
              <a:chOff x="6232267" y="1600338"/>
              <a:chExt cx="172034" cy="611372"/>
            </a:xfrm>
          </p:grpSpPr>
          <p:grpSp>
            <p:nvGrpSpPr>
              <p:cNvPr id="24" name="组合 23"/>
              <p:cNvGrpSpPr/>
              <p:nvPr/>
            </p:nvGrpSpPr>
            <p:grpSpPr>
              <a:xfrm rot="13239352">
                <a:off x="6232830" y="1656637"/>
                <a:ext cx="171471" cy="555073"/>
                <a:chOff x="2230038" y="5629352"/>
                <a:chExt cx="460578" cy="243835"/>
              </a:xfrm>
              <a:solidFill>
                <a:srgbClr val="FFFFFF"/>
              </a:solidFill>
            </p:grpSpPr>
            <p:sp>
              <p:nvSpPr>
                <p:cNvPr id="30" name="Freeform 809"/>
                <p:cNvSpPr>
                  <a:spLocks/>
                </p:cNvSpPr>
                <p:nvPr/>
              </p:nvSpPr>
              <p:spPr bwMode="auto">
                <a:xfrm>
                  <a:off x="2230038" y="5629352"/>
                  <a:ext cx="90309" cy="185136"/>
                </a:xfrm>
                <a:custGeom>
                  <a:avLst/>
                  <a:gdLst/>
                  <a:ahLst/>
                  <a:cxnLst>
                    <a:cxn ang="0">
                      <a:pos x="51" y="2"/>
                    </a:cxn>
                    <a:cxn ang="0">
                      <a:pos x="51" y="2"/>
                    </a:cxn>
                    <a:cxn ang="0">
                      <a:pos x="37" y="25"/>
                    </a:cxn>
                    <a:cxn ang="0">
                      <a:pos x="25" y="44"/>
                    </a:cxn>
                    <a:cxn ang="0">
                      <a:pos x="14" y="64"/>
                    </a:cxn>
                    <a:cxn ang="0">
                      <a:pos x="6" y="83"/>
                    </a:cxn>
                    <a:cxn ang="0">
                      <a:pos x="2" y="93"/>
                    </a:cxn>
                    <a:cxn ang="0">
                      <a:pos x="0" y="101"/>
                    </a:cxn>
                    <a:cxn ang="0">
                      <a:pos x="0" y="108"/>
                    </a:cxn>
                    <a:cxn ang="0">
                      <a:pos x="1" y="114"/>
                    </a:cxn>
                    <a:cxn ang="0">
                      <a:pos x="2" y="116"/>
                    </a:cxn>
                    <a:cxn ang="0">
                      <a:pos x="5" y="119"/>
                    </a:cxn>
                    <a:cxn ang="0">
                      <a:pos x="7" y="120"/>
                    </a:cxn>
                    <a:cxn ang="0">
                      <a:pos x="10" y="123"/>
                    </a:cxn>
                    <a:cxn ang="0">
                      <a:pos x="10" y="123"/>
                    </a:cxn>
                    <a:cxn ang="0">
                      <a:pos x="12" y="123"/>
                    </a:cxn>
                    <a:cxn ang="0">
                      <a:pos x="14" y="123"/>
                    </a:cxn>
                    <a:cxn ang="0">
                      <a:pos x="15" y="120"/>
                    </a:cxn>
                    <a:cxn ang="0">
                      <a:pos x="16" y="119"/>
                    </a:cxn>
                    <a:cxn ang="0">
                      <a:pos x="15" y="115"/>
                    </a:cxn>
                    <a:cxn ang="0">
                      <a:pos x="14" y="114"/>
                    </a:cxn>
                    <a:cxn ang="0">
                      <a:pos x="13" y="113"/>
                    </a:cxn>
                    <a:cxn ang="0">
                      <a:pos x="13" y="113"/>
                    </a:cxn>
                    <a:cxn ang="0">
                      <a:pos x="11" y="112"/>
                    </a:cxn>
                    <a:cxn ang="0">
                      <a:pos x="10" y="111"/>
                    </a:cxn>
                    <a:cxn ang="0">
                      <a:pos x="10" y="107"/>
                    </a:cxn>
                    <a:cxn ang="0">
                      <a:pos x="10" y="102"/>
                    </a:cxn>
                    <a:cxn ang="0">
                      <a:pos x="12" y="96"/>
                    </a:cxn>
                    <a:cxn ang="0">
                      <a:pos x="18" y="80"/>
                    </a:cxn>
                    <a:cxn ang="0">
                      <a:pos x="27" y="62"/>
                    </a:cxn>
                    <a:cxn ang="0">
                      <a:pos x="47" y="27"/>
                    </a:cxn>
                    <a:cxn ang="0">
                      <a:pos x="59" y="7"/>
                    </a:cxn>
                    <a:cxn ang="0">
                      <a:pos x="59" y="7"/>
                    </a:cxn>
                    <a:cxn ang="0">
                      <a:pos x="60" y="5"/>
                    </a:cxn>
                    <a:cxn ang="0">
                      <a:pos x="59" y="3"/>
                    </a:cxn>
                    <a:cxn ang="0">
                      <a:pos x="59" y="1"/>
                    </a:cxn>
                    <a:cxn ang="0">
                      <a:pos x="57" y="0"/>
                    </a:cxn>
                    <a:cxn ang="0">
                      <a:pos x="56" y="0"/>
                    </a:cxn>
                    <a:cxn ang="0">
                      <a:pos x="54" y="0"/>
                    </a:cxn>
                    <a:cxn ang="0">
                      <a:pos x="52" y="0"/>
                    </a:cxn>
                    <a:cxn ang="0">
                      <a:pos x="51" y="2"/>
                    </a:cxn>
                    <a:cxn ang="0">
                      <a:pos x="51" y="2"/>
                    </a:cxn>
                  </a:cxnLst>
                  <a:rect l="0" t="0" r="r" b="b"/>
                  <a:pathLst>
                    <a:path w="60" h="123">
                      <a:moveTo>
                        <a:pt x="51" y="2"/>
                      </a:moveTo>
                      <a:lnTo>
                        <a:pt x="51" y="2"/>
                      </a:lnTo>
                      <a:lnTo>
                        <a:pt x="37" y="25"/>
                      </a:lnTo>
                      <a:lnTo>
                        <a:pt x="25" y="44"/>
                      </a:lnTo>
                      <a:lnTo>
                        <a:pt x="14" y="64"/>
                      </a:lnTo>
                      <a:lnTo>
                        <a:pt x="6" y="83"/>
                      </a:lnTo>
                      <a:lnTo>
                        <a:pt x="2" y="93"/>
                      </a:lnTo>
                      <a:lnTo>
                        <a:pt x="0" y="101"/>
                      </a:lnTo>
                      <a:lnTo>
                        <a:pt x="0" y="108"/>
                      </a:lnTo>
                      <a:lnTo>
                        <a:pt x="1" y="114"/>
                      </a:lnTo>
                      <a:lnTo>
                        <a:pt x="2" y="116"/>
                      </a:lnTo>
                      <a:lnTo>
                        <a:pt x="5" y="119"/>
                      </a:lnTo>
                      <a:lnTo>
                        <a:pt x="7" y="120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12" y="123"/>
                      </a:lnTo>
                      <a:lnTo>
                        <a:pt x="14" y="123"/>
                      </a:lnTo>
                      <a:lnTo>
                        <a:pt x="15" y="120"/>
                      </a:lnTo>
                      <a:lnTo>
                        <a:pt x="16" y="119"/>
                      </a:lnTo>
                      <a:lnTo>
                        <a:pt x="15" y="115"/>
                      </a:lnTo>
                      <a:lnTo>
                        <a:pt x="14" y="114"/>
                      </a:lnTo>
                      <a:lnTo>
                        <a:pt x="13" y="113"/>
                      </a:lnTo>
                      <a:lnTo>
                        <a:pt x="13" y="113"/>
                      </a:lnTo>
                      <a:lnTo>
                        <a:pt x="11" y="112"/>
                      </a:lnTo>
                      <a:lnTo>
                        <a:pt x="10" y="111"/>
                      </a:lnTo>
                      <a:lnTo>
                        <a:pt x="10" y="107"/>
                      </a:lnTo>
                      <a:lnTo>
                        <a:pt x="10" y="102"/>
                      </a:lnTo>
                      <a:lnTo>
                        <a:pt x="12" y="96"/>
                      </a:lnTo>
                      <a:lnTo>
                        <a:pt x="18" y="80"/>
                      </a:lnTo>
                      <a:lnTo>
                        <a:pt x="27" y="62"/>
                      </a:lnTo>
                      <a:lnTo>
                        <a:pt x="47" y="27"/>
                      </a:lnTo>
                      <a:lnTo>
                        <a:pt x="59" y="7"/>
                      </a:lnTo>
                      <a:lnTo>
                        <a:pt x="59" y="7"/>
                      </a:lnTo>
                      <a:lnTo>
                        <a:pt x="60" y="5"/>
                      </a:lnTo>
                      <a:lnTo>
                        <a:pt x="59" y="3"/>
                      </a:lnTo>
                      <a:lnTo>
                        <a:pt x="59" y="1"/>
                      </a:lnTo>
                      <a:lnTo>
                        <a:pt x="57" y="0"/>
                      </a:lnTo>
                      <a:lnTo>
                        <a:pt x="56" y="0"/>
                      </a:lnTo>
                      <a:lnTo>
                        <a:pt x="54" y="0"/>
                      </a:lnTo>
                      <a:lnTo>
                        <a:pt x="52" y="0"/>
                      </a:lnTo>
                      <a:lnTo>
                        <a:pt x="51" y="2"/>
                      </a:lnTo>
                      <a:lnTo>
                        <a:pt x="51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>
                    <a:defRPr/>
                  </a:pPr>
                  <a:endParaRPr lang="zh-CN" altLang="en-US" sz="2399" kern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Freeform 810"/>
                <p:cNvSpPr>
                  <a:spLocks/>
                </p:cNvSpPr>
                <p:nvPr/>
              </p:nvSpPr>
              <p:spPr bwMode="auto">
                <a:xfrm>
                  <a:off x="2342926" y="5665475"/>
                  <a:ext cx="81278" cy="185136"/>
                </a:xfrm>
                <a:custGeom>
                  <a:avLst/>
                  <a:gdLst/>
                  <a:ahLst/>
                  <a:cxnLst>
                    <a:cxn ang="0">
                      <a:pos x="45" y="1"/>
                    </a:cxn>
                    <a:cxn ang="0">
                      <a:pos x="45" y="1"/>
                    </a:cxn>
                    <a:cxn ang="0">
                      <a:pos x="40" y="8"/>
                    </a:cxn>
                    <a:cxn ang="0">
                      <a:pos x="34" y="14"/>
                    </a:cxn>
                    <a:cxn ang="0">
                      <a:pos x="25" y="26"/>
                    </a:cxn>
                    <a:cxn ang="0">
                      <a:pos x="16" y="41"/>
                    </a:cxn>
                    <a:cxn ang="0">
                      <a:pos x="10" y="55"/>
                    </a:cxn>
                    <a:cxn ang="0">
                      <a:pos x="6" y="71"/>
                    </a:cxn>
                    <a:cxn ang="0">
                      <a:pos x="3" y="87"/>
                    </a:cxn>
                    <a:cxn ang="0">
                      <a:pos x="1" y="103"/>
                    </a:cxn>
                    <a:cxn ang="0">
                      <a:pos x="0" y="119"/>
                    </a:cxn>
                    <a:cxn ang="0">
                      <a:pos x="0" y="119"/>
                    </a:cxn>
                    <a:cxn ang="0">
                      <a:pos x="0" y="121"/>
                    </a:cxn>
                    <a:cxn ang="0">
                      <a:pos x="1" y="122"/>
                    </a:cxn>
                    <a:cxn ang="0">
                      <a:pos x="3" y="123"/>
                    </a:cxn>
                    <a:cxn ang="0">
                      <a:pos x="5" y="123"/>
                    </a:cxn>
                    <a:cxn ang="0">
                      <a:pos x="6" y="123"/>
                    </a:cxn>
                    <a:cxn ang="0">
                      <a:pos x="8" y="122"/>
                    </a:cxn>
                    <a:cxn ang="0">
                      <a:pos x="9" y="121"/>
                    </a:cxn>
                    <a:cxn ang="0">
                      <a:pos x="9" y="119"/>
                    </a:cxn>
                    <a:cxn ang="0">
                      <a:pos x="9" y="119"/>
                    </a:cxn>
                    <a:cxn ang="0">
                      <a:pos x="10" y="104"/>
                    </a:cxn>
                    <a:cxn ang="0">
                      <a:pos x="12" y="88"/>
                    </a:cxn>
                    <a:cxn ang="0">
                      <a:pos x="15" y="74"/>
                    </a:cxn>
                    <a:cxn ang="0">
                      <a:pos x="19" y="59"/>
                    </a:cxn>
                    <a:cxn ang="0">
                      <a:pos x="25" y="45"/>
                    </a:cxn>
                    <a:cxn ang="0">
                      <a:pos x="33" y="31"/>
                    </a:cxn>
                    <a:cxn ang="0">
                      <a:pos x="41" y="19"/>
                    </a:cxn>
                    <a:cxn ang="0">
                      <a:pos x="53" y="9"/>
                    </a:cxn>
                    <a:cxn ang="0">
                      <a:pos x="53" y="9"/>
                    </a:cxn>
                    <a:cxn ang="0">
                      <a:pos x="54" y="7"/>
                    </a:cxn>
                    <a:cxn ang="0">
                      <a:pos x="54" y="6"/>
                    </a:cxn>
                    <a:cxn ang="0">
                      <a:pos x="54" y="3"/>
                    </a:cxn>
                    <a:cxn ang="0">
                      <a:pos x="53" y="2"/>
                    </a:cxn>
                    <a:cxn ang="0">
                      <a:pos x="50" y="1"/>
                    </a:cxn>
                    <a:cxn ang="0">
                      <a:pos x="49" y="0"/>
                    </a:cxn>
                    <a:cxn ang="0">
                      <a:pos x="47" y="0"/>
                    </a:cxn>
                    <a:cxn ang="0">
                      <a:pos x="45" y="1"/>
                    </a:cxn>
                    <a:cxn ang="0">
                      <a:pos x="45" y="1"/>
                    </a:cxn>
                  </a:cxnLst>
                  <a:rect l="0" t="0" r="r" b="b"/>
                  <a:pathLst>
                    <a:path w="54" h="123"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0" y="8"/>
                      </a:lnTo>
                      <a:lnTo>
                        <a:pt x="34" y="14"/>
                      </a:lnTo>
                      <a:lnTo>
                        <a:pt x="25" y="26"/>
                      </a:lnTo>
                      <a:lnTo>
                        <a:pt x="16" y="41"/>
                      </a:lnTo>
                      <a:lnTo>
                        <a:pt x="10" y="55"/>
                      </a:lnTo>
                      <a:lnTo>
                        <a:pt x="6" y="71"/>
                      </a:lnTo>
                      <a:lnTo>
                        <a:pt x="3" y="87"/>
                      </a:lnTo>
                      <a:lnTo>
                        <a:pt x="1" y="103"/>
                      </a:lnTo>
                      <a:lnTo>
                        <a:pt x="0" y="119"/>
                      </a:lnTo>
                      <a:lnTo>
                        <a:pt x="0" y="119"/>
                      </a:lnTo>
                      <a:lnTo>
                        <a:pt x="0" y="121"/>
                      </a:lnTo>
                      <a:lnTo>
                        <a:pt x="1" y="122"/>
                      </a:lnTo>
                      <a:lnTo>
                        <a:pt x="3" y="123"/>
                      </a:lnTo>
                      <a:lnTo>
                        <a:pt x="5" y="123"/>
                      </a:lnTo>
                      <a:lnTo>
                        <a:pt x="6" y="123"/>
                      </a:lnTo>
                      <a:lnTo>
                        <a:pt x="8" y="122"/>
                      </a:lnTo>
                      <a:lnTo>
                        <a:pt x="9" y="121"/>
                      </a:lnTo>
                      <a:lnTo>
                        <a:pt x="9" y="119"/>
                      </a:lnTo>
                      <a:lnTo>
                        <a:pt x="9" y="119"/>
                      </a:lnTo>
                      <a:lnTo>
                        <a:pt x="10" y="104"/>
                      </a:lnTo>
                      <a:lnTo>
                        <a:pt x="12" y="88"/>
                      </a:lnTo>
                      <a:lnTo>
                        <a:pt x="15" y="74"/>
                      </a:lnTo>
                      <a:lnTo>
                        <a:pt x="19" y="59"/>
                      </a:lnTo>
                      <a:lnTo>
                        <a:pt x="25" y="45"/>
                      </a:lnTo>
                      <a:lnTo>
                        <a:pt x="33" y="31"/>
                      </a:lnTo>
                      <a:lnTo>
                        <a:pt x="41" y="19"/>
                      </a:lnTo>
                      <a:lnTo>
                        <a:pt x="53" y="9"/>
                      </a:lnTo>
                      <a:lnTo>
                        <a:pt x="53" y="9"/>
                      </a:lnTo>
                      <a:lnTo>
                        <a:pt x="54" y="7"/>
                      </a:lnTo>
                      <a:lnTo>
                        <a:pt x="54" y="6"/>
                      </a:lnTo>
                      <a:lnTo>
                        <a:pt x="54" y="3"/>
                      </a:lnTo>
                      <a:lnTo>
                        <a:pt x="53" y="2"/>
                      </a:lnTo>
                      <a:lnTo>
                        <a:pt x="50" y="1"/>
                      </a:lnTo>
                      <a:lnTo>
                        <a:pt x="49" y="0"/>
                      </a:lnTo>
                      <a:lnTo>
                        <a:pt x="47" y="0"/>
                      </a:lnTo>
                      <a:lnTo>
                        <a:pt x="45" y="1"/>
                      </a:lnTo>
                      <a:lnTo>
                        <a:pt x="45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>
                    <a:defRPr/>
                  </a:pPr>
                  <a:endParaRPr lang="zh-CN" altLang="en-US" sz="2399" kern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Freeform 811"/>
                <p:cNvSpPr>
                  <a:spLocks/>
                </p:cNvSpPr>
                <p:nvPr/>
              </p:nvSpPr>
              <p:spPr bwMode="auto">
                <a:xfrm>
                  <a:off x="2469360" y="5688051"/>
                  <a:ext cx="72248" cy="176105"/>
                </a:xfrm>
                <a:custGeom>
                  <a:avLst/>
                  <a:gdLst/>
                  <a:ahLst/>
                  <a:cxnLst>
                    <a:cxn ang="0">
                      <a:pos x="39" y="3"/>
                    </a:cxn>
                    <a:cxn ang="0">
                      <a:pos x="39" y="3"/>
                    </a:cxn>
                    <a:cxn ang="0">
                      <a:pos x="27" y="29"/>
                    </a:cxn>
                    <a:cxn ang="0">
                      <a:pos x="17" y="56"/>
                    </a:cxn>
                    <a:cxn ang="0">
                      <a:pos x="8" y="82"/>
                    </a:cxn>
                    <a:cxn ang="0">
                      <a:pos x="4" y="96"/>
                    </a:cxn>
                    <a:cxn ang="0">
                      <a:pos x="0" y="110"/>
                    </a:cxn>
                    <a:cxn ang="0">
                      <a:pos x="0" y="110"/>
                    </a:cxn>
                    <a:cxn ang="0">
                      <a:pos x="0" y="112"/>
                    </a:cxn>
                    <a:cxn ang="0">
                      <a:pos x="1" y="113"/>
                    </a:cxn>
                    <a:cxn ang="0">
                      <a:pos x="4" y="116"/>
                    </a:cxn>
                    <a:cxn ang="0">
                      <a:pos x="6" y="117"/>
                    </a:cxn>
                    <a:cxn ang="0">
                      <a:pos x="8" y="116"/>
                    </a:cxn>
                    <a:cxn ang="0">
                      <a:pos x="9" y="114"/>
                    </a:cxn>
                    <a:cxn ang="0">
                      <a:pos x="10" y="112"/>
                    </a:cxn>
                    <a:cxn ang="0">
                      <a:pos x="10" y="112"/>
                    </a:cxn>
                    <a:cxn ang="0">
                      <a:pos x="13" y="99"/>
                    </a:cxn>
                    <a:cxn ang="0">
                      <a:pos x="16" y="85"/>
                    </a:cxn>
                    <a:cxn ang="0">
                      <a:pos x="25" y="58"/>
                    </a:cxn>
                    <a:cxn ang="0">
                      <a:pos x="37" y="32"/>
                    </a:cxn>
                    <a:cxn ang="0">
                      <a:pos x="47" y="5"/>
                    </a:cxn>
                    <a:cxn ang="0">
                      <a:pos x="47" y="5"/>
                    </a:cxn>
                    <a:cxn ang="0">
                      <a:pos x="48" y="3"/>
                    </a:cxn>
                    <a:cxn ang="0">
                      <a:pos x="47" y="2"/>
                    </a:cxn>
                    <a:cxn ang="0">
                      <a:pos x="46" y="1"/>
                    </a:cxn>
                    <a:cxn ang="0">
                      <a:pos x="45" y="0"/>
                    </a:cxn>
                    <a:cxn ang="0">
                      <a:pos x="41" y="0"/>
                    </a:cxn>
                    <a:cxn ang="0">
                      <a:pos x="40" y="1"/>
                    </a:cxn>
                    <a:cxn ang="0">
                      <a:pos x="39" y="3"/>
                    </a:cxn>
                    <a:cxn ang="0">
                      <a:pos x="39" y="3"/>
                    </a:cxn>
                  </a:cxnLst>
                  <a:rect l="0" t="0" r="r" b="b"/>
                  <a:pathLst>
                    <a:path w="48" h="117">
                      <a:moveTo>
                        <a:pt x="39" y="3"/>
                      </a:moveTo>
                      <a:lnTo>
                        <a:pt x="39" y="3"/>
                      </a:lnTo>
                      <a:lnTo>
                        <a:pt x="27" y="29"/>
                      </a:lnTo>
                      <a:lnTo>
                        <a:pt x="17" y="56"/>
                      </a:lnTo>
                      <a:lnTo>
                        <a:pt x="8" y="82"/>
                      </a:lnTo>
                      <a:lnTo>
                        <a:pt x="4" y="96"/>
                      </a:lnTo>
                      <a:lnTo>
                        <a:pt x="0" y="110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3"/>
                      </a:lnTo>
                      <a:lnTo>
                        <a:pt x="4" y="116"/>
                      </a:lnTo>
                      <a:lnTo>
                        <a:pt x="6" y="117"/>
                      </a:lnTo>
                      <a:lnTo>
                        <a:pt x="8" y="116"/>
                      </a:lnTo>
                      <a:lnTo>
                        <a:pt x="9" y="114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13" y="99"/>
                      </a:lnTo>
                      <a:lnTo>
                        <a:pt x="16" y="85"/>
                      </a:lnTo>
                      <a:lnTo>
                        <a:pt x="25" y="58"/>
                      </a:lnTo>
                      <a:lnTo>
                        <a:pt x="37" y="32"/>
                      </a:lnTo>
                      <a:lnTo>
                        <a:pt x="47" y="5"/>
                      </a:lnTo>
                      <a:lnTo>
                        <a:pt x="47" y="5"/>
                      </a:lnTo>
                      <a:lnTo>
                        <a:pt x="48" y="3"/>
                      </a:lnTo>
                      <a:lnTo>
                        <a:pt x="47" y="2"/>
                      </a:lnTo>
                      <a:lnTo>
                        <a:pt x="46" y="1"/>
                      </a:lnTo>
                      <a:lnTo>
                        <a:pt x="45" y="0"/>
                      </a:lnTo>
                      <a:lnTo>
                        <a:pt x="41" y="0"/>
                      </a:lnTo>
                      <a:lnTo>
                        <a:pt x="40" y="1"/>
                      </a:lnTo>
                      <a:lnTo>
                        <a:pt x="39" y="3"/>
                      </a:lnTo>
                      <a:lnTo>
                        <a:pt x="39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>
                    <a:defRPr/>
                  </a:pPr>
                  <a:endParaRPr lang="zh-CN" altLang="en-US" sz="2399" kern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3" name="Freeform 812"/>
                <p:cNvSpPr>
                  <a:spLocks/>
                </p:cNvSpPr>
                <p:nvPr/>
              </p:nvSpPr>
              <p:spPr bwMode="auto">
                <a:xfrm>
                  <a:off x="2609338" y="5697082"/>
                  <a:ext cx="81278" cy="176105"/>
                </a:xfrm>
                <a:custGeom>
                  <a:avLst/>
                  <a:gdLst/>
                  <a:ahLst/>
                  <a:cxnLst>
                    <a:cxn ang="0">
                      <a:pos x="45" y="2"/>
                    </a:cxn>
                    <a:cxn ang="0">
                      <a:pos x="45" y="2"/>
                    </a:cxn>
                    <a:cxn ang="0">
                      <a:pos x="37" y="14"/>
                    </a:cxn>
                    <a:cxn ang="0">
                      <a:pos x="28" y="27"/>
                    </a:cxn>
                    <a:cxn ang="0">
                      <a:pos x="22" y="40"/>
                    </a:cxn>
                    <a:cxn ang="0">
                      <a:pos x="16" y="54"/>
                    </a:cxn>
                    <a:cxn ang="0">
                      <a:pos x="11" y="67"/>
                    </a:cxn>
                    <a:cxn ang="0">
                      <a:pos x="7" y="82"/>
                    </a:cxn>
                    <a:cxn ang="0">
                      <a:pos x="3" y="96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0" y="114"/>
                    </a:cxn>
                    <a:cxn ang="0">
                      <a:pos x="3" y="116"/>
                    </a:cxn>
                    <a:cxn ang="0">
                      <a:pos x="6" y="117"/>
                    </a:cxn>
                    <a:cxn ang="0">
                      <a:pos x="8" y="115"/>
                    </a:cxn>
                    <a:cxn ang="0">
                      <a:pos x="14" y="108"/>
                    </a:cxn>
                    <a:cxn ang="0">
                      <a:pos x="14" y="108"/>
                    </a:cxn>
                    <a:cxn ang="0">
                      <a:pos x="16" y="106"/>
                    </a:cxn>
                    <a:cxn ang="0">
                      <a:pos x="15" y="104"/>
                    </a:cxn>
                    <a:cxn ang="0">
                      <a:pos x="14" y="102"/>
                    </a:cxn>
                    <a:cxn ang="0">
                      <a:pos x="12" y="101"/>
                    </a:cxn>
                    <a:cxn ang="0">
                      <a:pos x="12" y="101"/>
                    </a:cxn>
                    <a:cxn ang="0">
                      <a:pos x="18" y="75"/>
                    </a:cxn>
                    <a:cxn ang="0">
                      <a:pos x="22" y="63"/>
                    </a:cxn>
                    <a:cxn ang="0">
                      <a:pos x="27" y="52"/>
                    </a:cxn>
                    <a:cxn ang="0">
                      <a:pos x="33" y="39"/>
                    </a:cxn>
                    <a:cxn ang="0">
                      <a:pos x="39" y="28"/>
                    </a:cxn>
                    <a:cxn ang="0">
                      <a:pos x="45" y="18"/>
                    </a:cxn>
                    <a:cxn ang="0">
                      <a:pos x="53" y="6"/>
                    </a:cxn>
                    <a:cxn ang="0">
                      <a:pos x="53" y="6"/>
                    </a:cxn>
                    <a:cxn ang="0">
                      <a:pos x="54" y="5"/>
                    </a:cxn>
                    <a:cxn ang="0">
                      <a:pos x="54" y="3"/>
                    </a:cxn>
                    <a:cxn ang="0">
                      <a:pos x="53" y="2"/>
                    </a:cxn>
                    <a:cxn ang="0">
                      <a:pos x="52" y="1"/>
                    </a:cxn>
                    <a:cxn ang="0">
                      <a:pos x="48" y="0"/>
                    </a:cxn>
                    <a:cxn ang="0">
                      <a:pos x="46" y="0"/>
                    </a:cxn>
                    <a:cxn ang="0">
                      <a:pos x="45" y="2"/>
                    </a:cxn>
                    <a:cxn ang="0">
                      <a:pos x="45" y="2"/>
                    </a:cxn>
                  </a:cxnLst>
                  <a:rect l="0" t="0" r="r" b="b"/>
                  <a:pathLst>
                    <a:path w="54" h="117">
                      <a:moveTo>
                        <a:pt x="45" y="2"/>
                      </a:moveTo>
                      <a:lnTo>
                        <a:pt x="45" y="2"/>
                      </a:lnTo>
                      <a:lnTo>
                        <a:pt x="37" y="14"/>
                      </a:lnTo>
                      <a:lnTo>
                        <a:pt x="28" y="27"/>
                      </a:lnTo>
                      <a:lnTo>
                        <a:pt x="22" y="40"/>
                      </a:lnTo>
                      <a:lnTo>
                        <a:pt x="16" y="54"/>
                      </a:lnTo>
                      <a:lnTo>
                        <a:pt x="11" y="67"/>
                      </a:lnTo>
                      <a:lnTo>
                        <a:pt x="7" y="82"/>
                      </a:lnTo>
                      <a:lnTo>
                        <a:pt x="3" y="96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4"/>
                      </a:lnTo>
                      <a:lnTo>
                        <a:pt x="3" y="116"/>
                      </a:lnTo>
                      <a:lnTo>
                        <a:pt x="6" y="117"/>
                      </a:lnTo>
                      <a:lnTo>
                        <a:pt x="8" y="115"/>
                      </a:lnTo>
                      <a:lnTo>
                        <a:pt x="14" y="108"/>
                      </a:lnTo>
                      <a:lnTo>
                        <a:pt x="14" y="108"/>
                      </a:lnTo>
                      <a:lnTo>
                        <a:pt x="16" y="106"/>
                      </a:lnTo>
                      <a:lnTo>
                        <a:pt x="15" y="104"/>
                      </a:lnTo>
                      <a:lnTo>
                        <a:pt x="14" y="102"/>
                      </a:lnTo>
                      <a:lnTo>
                        <a:pt x="12" y="101"/>
                      </a:lnTo>
                      <a:lnTo>
                        <a:pt x="12" y="101"/>
                      </a:lnTo>
                      <a:lnTo>
                        <a:pt x="18" y="75"/>
                      </a:lnTo>
                      <a:lnTo>
                        <a:pt x="22" y="63"/>
                      </a:lnTo>
                      <a:lnTo>
                        <a:pt x="27" y="52"/>
                      </a:lnTo>
                      <a:lnTo>
                        <a:pt x="33" y="39"/>
                      </a:lnTo>
                      <a:lnTo>
                        <a:pt x="39" y="28"/>
                      </a:lnTo>
                      <a:lnTo>
                        <a:pt x="45" y="18"/>
                      </a:lnTo>
                      <a:lnTo>
                        <a:pt x="53" y="6"/>
                      </a:lnTo>
                      <a:lnTo>
                        <a:pt x="53" y="6"/>
                      </a:lnTo>
                      <a:lnTo>
                        <a:pt x="54" y="5"/>
                      </a:lnTo>
                      <a:lnTo>
                        <a:pt x="54" y="3"/>
                      </a:lnTo>
                      <a:lnTo>
                        <a:pt x="53" y="2"/>
                      </a:lnTo>
                      <a:lnTo>
                        <a:pt x="52" y="1"/>
                      </a:lnTo>
                      <a:lnTo>
                        <a:pt x="48" y="0"/>
                      </a:lnTo>
                      <a:lnTo>
                        <a:pt x="46" y="0"/>
                      </a:lnTo>
                      <a:lnTo>
                        <a:pt x="45" y="2"/>
                      </a:lnTo>
                      <a:lnTo>
                        <a:pt x="4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>
                    <a:defRPr/>
                  </a:pPr>
                  <a:endParaRPr lang="zh-CN" altLang="en-US" sz="2399" kern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 rot="19551582">
                <a:off x="6232267" y="1600338"/>
                <a:ext cx="171471" cy="555073"/>
                <a:chOff x="2230038" y="5629352"/>
                <a:chExt cx="460578" cy="243835"/>
              </a:xfrm>
              <a:solidFill>
                <a:srgbClr val="FFFFFF"/>
              </a:solidFill>
            </p:grpSpPr>
            <p:sp>
              <p:nvSpPr>
                <p:cNvPr id="26" name="Freeform 809"/>
                <p:cNvSpPr>
                  <a:spLocks/>
                </p:cNvSpPr>
                <p:nvPr/>
              </p:nvSpPr>
              <p:spPr bwMode="auto">
                <a:xfrm>
                  <a:off x="2230038" y="5629352"/>
                  <a:ext cx="90309" cy="185136"/>
                </a:xfrm>
                <a:custGeom>
                  <a:avLst/>
                  <a:gdLst/>
                  <a:ahLst/>
                  <a:cxnLst>
                    <a:cxn ang="0">
                      <a:pos x="51" y="2"/>
                    </a:cxn>
                    <a:cxn ang="0">
                      <a:pos x="51" y="2"/>
                    </a:cxn>
                    <a:cxn ang="0">
                      <a:pos x="37" y="25"/>
                    </a:cxn>
                    <a:cxn ang="0">
                      <a:pos x="25" y="44"/>
                    </a:cxn>
                    <a:cxn ang="0">
                      <a:pos x="14" y="64"/>
                    </a:cxn>
                    <a:cxn ang="0">
                      <a:pos x="6" y="83"/>
                    </a:cxn>
                    <a:cxn ang="0">
                      <a:pos x="2" y="93"/>
                    </a:cxn>
                    <a:cxn ang="0">
                      <a:pos x="0" y="101"/>
                    </a:cxn>
                    <a:cxn ang="0">
                      <a:pos x="0" y="108"/>
                    </a:cxn>
                    <a:cxn ang="0">
                      <a:pos x="1" y="114"/>
                    </a:cxn>
                    <a:cxn ang="0">
                      <a:pos x="2" y="116"/>
                    </a:cxn>
                    <a:cxn ang="0">
                      <a:pos x="5" y="119"/>
                    </a:cxn>
                    <a:cxn ang="0">
                      <a:pos x="7" y="120"/>
                    </a:cxn>
                    <a:cxn ang="0">
                      <a:pos x="10" y="123"/>
                    </a:cxn>
                    <a:cxn ang="0">
                      <a:pos x="10" y="123"/>
                    </a:cxn>
                    <a:cxn ang="0">
                      <a:pos x="12" y="123"/>
                    </a:cxn>
                    <a:cxn ang="0">
                      <a:pos x="14" y="123"/>
                    </a:cxn>
                    <a:cxn ang="0">
                      <a:pos x="15" y="120"/>
                    </a:cxn>
                    <a:cxn ang="0">
                      <a:pos x="16" y="119"/>
                    </a:cxn>
                    <a:cxn ang="0">
                      <a:pos x="15" y="115"/>
                    </a:cxn>
                    <a:cxn ang="0">
                      <a:pos x="14" y="114"/>
                    </a:cxn>
                    <a:cxn ang="0">
                      <a:pos x="13" y="113"/>
                    </a:cxn>
                    <a:cxn ang="0">
                      <a:pos x="13" y="113"/>
                    </a:cxn>
                    <a:cxn ang="0">
                      <a:pos x="11" y="112"/>
                    </a:cxn>
                    <a:cxn ang="0">
                      <a:pos x="10" y="111"/>
                    </a:cxn>
                    <a:cxn ang="0">
                      <a:pos x="10" y="107"/>
                    </a:cxn>
                    <a:cxn ang="0">
                      <a:pos x="10" y="102"/>
                    </a:cxn>
                    <a:cxn ang="0">
                      <a:pos x="12" y="96"/>
                    </a:cxn>
                    <a:cxn ang="0">
                      <a:pos x="18" y="80"/>
                    </a:cxn>
                    <a:cxn ang="0">
                      <a:pos x="27" y="62"/>
                    </a:cxn>
                    <a:cxn ang="0">
                      <a:pos x="47" y="27"/>
                    </a:cxn>
                    <a:cxn ang="0">
                      <a:pos x="59" y="7"/>
                    </a:cxn>
                    <a:cxn ang="0">
                      <a:pos x="59" y="7"/>
                    </a:cxn>
                    <a:cxn ang="0">
                      <a:pos x="60" y="5"/>
                    </a:cxn>
                    <a:cxn ang="0">
                      <a:pos x="59" y="3"/>
                    </a:cxn>
                    <a:cxn ang="0">
                      <a:pos x="59" y="1"/>
                    </a:cxn>
                    <a:cxn ang="0">
                      <a:pos x="57" y="0"/>
                    </a:cxn>
                    <a:cxn ang="0">
                      <a:pos x="56" y="0"/>
                    </a:cxn>
                    <a:cxn ang="0">
                      <a:pos x="54" y="0"/>
                    </a:cxn>
                    <a:cxn ang="0">
                      <a:pos x="52" y="0"/>
                    </a:cxn>
                    <a:cxn ang="0">
                      <a:pos x="51" y="2"/>
                    </a:cxn>
                    <a:cxn ang="0">
                      <a:pos x="51" y="2"/>
                    </a:cxn>
                  </a:cxnLst>
                  <a:rect l="0" t="0" r="r" b="b"/>
                  <a:pathLst>
                    <a:path w="60" h="123">
                      <a:moveTo>
                        <a:pt x="51" y="2"/>
                      </a:moveTo>
                      <a:lnTo>
                        <a:pt x="51" y="2"/>
                      </a:lnTo>
                      <a:lnTo>
                        <a:pt x="37" y="25"/>
                      </a:lnTo>
                      <a:lnTo>
                        <a:pt x="25" y="44"/>
                      </a:lnTo>
                      <a:lnTo>
                        <a:pt x="14" y="64"/>
                      </a:lnTo>
                      <a:lnTo>
                        <a:pt x="6" y="83"/>
                      </a:lnTo>
                      <a:lnTo>
                        <a:pt x="2" y="93"/>
                      </a:lnTo>
                      <a:lnTo>
                        <a:pt x="0" y="101"/>
                      </a:lnTo>
                      <a:lnTo>
                        <a:pt x="0" y="108"/>
                      </a:lnTo>
                      <a:lnTo>
                        <a:pt x="1" y="114"/>
                      </a:lnTo>
                      <a:lnTo>
                        <a:pt x="2" y="116"/>
                      </a:lnTo>
                      <a:lnTo>
                        <a:pt x="5" y="119"/>
                      </a:lnTo>
                      <a:lnTo>
                        <a:pt x="7" y="120"/>
                      </a:lnTo>
                      <a:lnTo>
                        <a:pt x="10" y="123"/>
                      </a:lnTo>
                      <a:lnTo>
                        <a:pt x="10" y="123"/>
                      </a:lnTo>
                      <a:lnTo>
                        <a:pt x="12" y="123"/>
                      </a:lnTo>
                      <a:lnTo>
                        <a:pt x="14" y="123"/>
                      </a:lnTo>
                      <a:lnTo>
                        <a:pt x="15" y="120"/>
                      </a:lnTo>
                      <a:lnTo>
                        <a:pt x="16" y="119"/>
                      </a:lnTo>
                      <a:lnTo>
                        <a:pt x="15" y="115"/>
                      </a:lnTo>
                      <a:lnTo>
                        <a:pt x="14" y="114"/>
                      </a:lnTo>
                      <a:lnTo>
                        <a:pt x="13" y="113"/>
                      </a:lnTo>
                      <a:lnTo>
                        <a:pt x="13" y="113"/>
                      </a:lnTo>
                      <a:lnTo>
                        <a:pt x="11" y="112"/>
                      </a:lnTo>
                      <a:lnTo>
                        <a:pt x="10" y="111"/>
                      </a:lnTo>
                      <a:lnTo>
                        <a:pt x="10" y="107"/>
                      </a:lnTo>
                      <a:lnTo>
                        <a:pt x="10" y="102"/>
                      </a:lnTo>
                      <a:lnTo>
                        <a:pt x="12" y="96"/>
                      </a:lnTo>
                      <a:lnTo>
                        <a:pt x="18" y="80"/>
                      </a:lnTo>
                      <a:lnTo>
                        <a:pt x="27" y="62"/>
                      </a:lnTo>
                      <a:lnTo>
                        <a:pt x="47" y="27"/>
                      </a:lnTo>
                      <a:lnTo>
                        <a:pt x="59" y="7"/>
                      </a:lnTo>
                      <a:lnTo>
                        <a:pt x="59" y="7"/>
                      </a:lnTo>
                      <a:lnTo>
                        <a:pt x="60" y="5"/>
                      </a:lnTo>
                      <a:lnTo>
                        <a:pt x="59" y="3"/>
                      </a:lnTo>
                      <a:lnTo>
                        <a:pt x="59" y="1"/>
                      </a:lnTo>
                      <a:lnTo>
                        <a:pt x="57" y="0"/>
                      </a:lnTo>
                      <a:lnTo>
                        <a:pt x="56" y="0"/>
                      </a:lnTo>
                      <a:lnTo>
                        <a:pt x="54" y="0"/>
                      </a:lnTo>
                      <a:lnTo>
                        <a:pt x="52" y="0"/>
                      </a:lnTo>
                      <a:lnTo>
                        <a:pt x="51" y="2"/>
                      </a:lnTo>
                      <a:lnTo>
                        <a:pt x="51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>
                    <a:defRPr/>
                  </a:pPr>
                  <a:endParaRPr lang="zh-CN" altLang="en-US" sz="2399" kern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" name="Freeform 810"/>
                <p:cNvSpPr>
                  <a:spLocks/>
                </p:cNvSpPr>
                <p:nvPr/>
              </p:nvSpPr>
              <p:spPr bwMode="auto">
                <a:xfrm>
                  <a:off x="2342926" y="5665475"/>
                  <a:ext cx="81278" cy="185136"/>
                </a:xfrm>
                <a:custGeom>
                  <a:avLst/>
                  <a:gdLst/>
                  <a:ahLst/>
                  <a:cxnLst>
                    <a:cxn ang="0">
                      <a:pos x="45" y="1"/>
                    </a:cxn>
                    <a:cxn ang="0">
                      <a:pos x="45" y="1"/>
                    </a:cxn>
                    <a:cxn ang="0">
                      <a:pos x="40" y="8"/>
                    </a:cxn>
                    <a:cxn ang="0">
                      <a:pos x="34" y="14"/>
                    </a:cxn>
                    <a:cxn ang="0">
                      <a:pos x="25" y="26"/>
                    </a:cxn>
                    <a:cxn ang="0">
                      <a:pos x="16" y="41"/>
                    </a:cxn>
                    <a:cxn ang="0">
                      <a:pos x="10" y="55"/>
                    </a:cxn>
                    <a:cxn ang="0">
                      <a:pos x="6" y="71"/>
                    </a:cxn>
                    <a:cxn ang="0">
                      <a:pos x="3" y="87"/>
                    </a:cxn>
                    <a:cxn ang="0">
                      <a:pos x="1" y="103"/>
                    </a:cxn>
                    <a:cxn ang="0">
                      <a:pos x="0" y="119"/>
                    </a:cxn>
                    <a:cxn ang="0">
                      <a:pos x="0" y="119"/>
                    </a:cxn>
                    <a:cxn ang="0">
                      <a:pos x="0" y="121"/>
                    </a:cxn>
                    <a:cxn ang="0">
                      <a:pos x="1" y="122"/>
                    </a:cxn>
                    <a:cxn ang="0">
                      <a:pos x="3" y="123"/>
                    </a:cxn>
                    <a:cxn ang="0">
                      <a:pos x="5" y="123"/>
                    </a:cxn>
                    <a:cxn ang="0">
                      <a:pos x="6" y="123"/>
                    </a:cxn>
                    <a:cxn ang="0">
                      <a:pos x="8" y="122"/>
                    </a:cxn>
                    <a:cxn ang="0">
                      <a:pos x="9" y="121"/>
                    </a:cxn>
                    <a:cxn ang="0">
                      <a:pos x="9" y="119"/>
                    </a:cxn>
                    <a:cxn ang="0">
                      <a:pos x="9" y="119"/>
                    </a:cxn>
                    <a:cxn ang="0">
                      <a:pos x="10" y="104"/>
                    </a:cxn>
                    <a:cxn ang="0">
                      <a:pos x="12" y="88"/>
                    </a:cxn>
                    <a:cxn ang="0">
                      <a:pos x="15" y="74"/>
                    </a:cxn>
                    <a:cxn ang="0">
                      <a:pos x="19" y="59"/>
                    </a:cxn>
                    <a:cxn ang="0">
                      <a:pos x="25" y="45"/>
                    </a:cxn>
                    <a:cxn ang="0">
                      <a:pos x="33" y="31"/>
                    </a:cxn>
                    <a:cxn ang="0">
                      <a:pos x="41" y="19"/>
                    </a:cxn>
                    <a:cxn ang="0">
                      <a:pos x="53" y="9"/>
                    </a:cxn>
                    <a:cxn ang="0">
                      <a:pos x="53" y="9"/>
                    </a:cxn>
                    <a:cxn ang="0">
                      <a:pos x="54" y="7"/>
                    </a:cxn>
                    <a:cxn ang="0">
                      <a:pos x="54" y="6"/>
                    </a:cxn>
                    <a:cxn ang="0">
                      <a:pos x="54" y="3"/>
                    </a:cxn>
                    <a:cxn ang="0">
                      <a:pos x="53" y="2"/>
                    </a:cxn>
                    <a:cxn ang="0">
                      <a:pos x="50" y="1"/>
                    </a:cxn>
                    <a:cxn ang="0">
                      <a:pos x="49" y="0"/>
                    </a:cxn>
                    <a:cxn ang="0">
                      <a:pos x="47" y="0"/>
                    </a:cxn>
                    <a:cxn ang="0">
                      <a:pos x="45" y="1"/>
                    </a:cxn>
                    <a:cxn ang="0">
                      <a:pos x="45" y="1"/>
                    </a:cxn>
                  </a:cxnLst>
                  <a:rect l="0" t="0" r="r" b="b"/>
                  <a:pathLst>
                    <a:path w="54" h="123">
                      <a:moveTo>
                        <a:pt x="45" y="1"/>
                      </a:moveTo>
                      <a:lnTo>
                        <a:pt x="45" y="1"/>
                      </a:lnTo>
                      <a:lnTo>
                        <a:pt x="40" y="8"/>
                      </a:lnTo>
                      <a:lnTo>
                        <a:pt x="34" y="14"/>
                      </a:lnTo>
                      <a:lnTo>
                        <a:pt x="25" y="26"/>
                      </a:lnTo>
                      <a:lnTo>
                        <a:pt x="16" y="41"/>
                      </a:lnTo>
                      <a:lnTo>
                        <a:pt x="10" y="55"/>
                      </a:lnTo>
                      <a:lnTo>
                        <a:pt x="6" y="71"/>
                      </a:lnTo>
                      <a:lnTo>
                        <a:pt x="3" y="87"/>
                      </a:lnTo>
                      <a:lnTo>
                        <a:pt x="1" y="103"/>
                      </a:lnTo>
                      <a:lnTo>
                        <a:pt x="0" y="119"/>
                      </a:lnTo>
                      <a:lnTo>
                        <a:pt x="0" y="119"/>
                      </a:lnTo>
                      <a:lnTo>
                        <a:pt x="0" y="121"/>
                      </a:lnTo>
                      <a:lnTo>
                        <a:pt x="1" y="122"/>
                      </a:lnTo>
                      <a:lnTo>
                        <a:pt x="3" y="123"/>
                      </a:lnTo>
                      <a:lnTo>
                        <a:pt x="5" y="123"/>
                      </a:lnTo>
                      <a:lnTo>
                        <a:pt x="6" y="123"/>
                      </a:lnTo>
                      <a:lnTo>
                        <a:pt x="8" y="122"/>
                      </a:lnTo>
                      <a:lnTo>
                        <a:pt x="9" y="121"/>
                      </a:lnTo>
                      <a:lnTo>
                        <a:pt x="9" y="119"/>
                      </a:lnTo>
                      <a:lnTo>
                        <a:pt x="9" y="119"/>
                      </a:lnTo>
                      <a:lnTo>
                        <a:pt x="10" y="104"/>
                      </a:lnTo>
                      <a:lnTo>
                        <a:pt x="12" y="88"/>
                      </a:lnTo>
                      <a:lnTo>
                        <a:pt x="15" y="74"/>
                      </a:lnTo>
                      <a:lnTo>
                        <a:pt x="19" y="59"/>
                      </a:lnTo>
                      <a:lnTo>
                        <a:pt x="25" y="45"/>
                      </a:lnTo>
                      <a:lnTo>
                        <a:pt x="33" y="31"/>
                      </a:lnTo>
                      <a:lnTo>
                        <a:pt x="41" y="19"/>
                      </a:lnTo>
                      <a:lnTo>
                        <a:pt x="53" y="9"/>
                      </a:lnTo>
                      <a:lnTo>
                        <a:pt x="53" y="9"/>
                      </a:lnTo>
                      <a:lnTo>
                        <a:pt x="54" y="7"/>
                      </a:lnTo>
                      <a:lnTo>
                        <a:pt x="54" y="6"/>
                      </a:lnTo>
                      <a:lnTo>
                        <a:pt x="54" y="3"/>
                      </a:lnTo>
                      <a:lnTo>
                        <a:pt x="53" y="2"/>
                      </a:lnTo>
                      <a:lnTo>
                        <a:pt x="50" y="1"/>
                      </a:lnTo>
                      <a:lnTo>
                        <a:pt x="49" y="0"/>
                      </a:lnTo>
                      <a:lnTo>
                        <a:pt x="47" y="0"/>
                      </a:lnTo>
                      <a:lnTo>
                        <a:pt x="45" y="1"/>
                      </a:lnTo>
                      <a:lnTo>
                        <a:pt x="45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>
                    <a:defRPr/>
                  </a:pPr>
                  <a:endParaRPr lang="zh-CN" altLang="en-US" sz="2399" kern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Freeform 811"/>
                <p:cNvSpPr>
                  <a:spLocks/>
                </p:cNvSpPr>
                <p:nvPr/>
              </p:nvSpPr>
              <p:spPr bwMode="auto">
                <a:xfrm>
                  <a:off x="2469360" y="5688051"/>
                  <a:ext cx="72248" cy="176105"/>
                </a:xfrm>
                <a:custGeom>
                  <a:avLst/>
                  <a:gdLst/>
                  <a:ahLst/>
                  <a:cxnLst>
                    <a:cxn ang="0">
                      <a:pos x="39" y="3"/>
                    </a:cxn>
                    <a:cxn ang="0">
                      <a:pos x="39" y="3"/>
                    </a:cxn>
                    <a:cxn ang="0">
                      <a:pos x="27" y="29"/>
                    </a:cxn>
                    <a:cxn ang="0">
                      <a:pos x="17" y="56"/>
                    </a:cxn>
                    <a:cxn ang="0">
                      <a:pos x="8" y="82"/>
                    </a:cxn>
                    <a:cxn ang="0">
                      <a:pos x="4" y="96"/>
                    </a:cxn>
                    <a:cxn ang="0">
                      <a:pos x="0" y="110"/>
                    </a:cxn>
                    <a:cxn ang="0">
                      <a:pos x="0" y="110"/>
                    </a:cxn>
                    <a:cxn ang="0">
                      <a:pos x="0" y="112"/>
                    </a:cxn>
                    <a:cxn ang="0">
                      <a:pos x="1" y="113"/>
                    </a:cxn>
                    <a:cxn ang="0">
                      <a:pos x="4" y="116"/>
                    </a:cxn>
                    <a:cxn ang="0">
                      <a:pos x="6" y="117"/>
                    </a:cxn>
                    <a:cxn ang="0">
                      <a:pos x="8" y="116"/>
                    </a:cxn>
                    <a:cxn ang="0">
                      <a:pos x="9" y="114"/>
                    </a:cxn>
                    <a:cxn ang="0">
                      <a:pos x="10" y="112"/>
                    </a:cxn>
                    <a:cxn ang="0">
                      <a:pos x="10" y="112"/>
                    </a:cxn>
                    <a:cxn ang="0">
                      <a:pos x="13" y="99"/>
                    </a:cxn>
                    <a:cxn ang="0">
                      <a:pos x="16" y="85"/>
                    </a:cxn>
                    <a:cxn ang="0">
                      <a:pos x="25" y="58"/>
                    </a:cxn>
                    <a:cxn ang="0">
                      <a:pos x="37" y="32"/>
                    </a:cxn>
                    <a:cxn ang="0">
                      <a:pos x="47" y="5"/>
                    </a:cxn>
                    <a:cxn ang="0">
                      <a:pos x="47" y="5"/>
                    </a:cxn>
                    <a:cxn ang="0">
                      <a:pos x="48" y="3"/>
                    </a:cxn>
                    <a:cxn ang="0">
                      <a:pos x="47" y="2"/>
                    </a:cxn>
                    <a:cxn ang="0">
                      <a:pos x="46" y="1"/>
                    </a:cxn>
                    <a:cxn ang="0">
                      <a:pos x="45" y="0"/>
                    </a:cxn>
                    <a:cxn ang="0">
                      <a:pos x="41" y="0"/>
                    </a:cxn>
                    <a:cxn ang="0">
                      <a:pos x="40" y="1"/>
                    </a:cxn>
                    <a:cxn ang="0">
                      <a:pos x="39" y="3"/>
                    </a:cxn>
                    <a:cxn ang="0">
                      <a:pos x="39" y="3"/>
                    </a:cxn>
                  </a:cxnLst>
                  <a:rect l="0" t="0" r="r" b="b"/>
                  <a:pathLst>
                    <a:path w="48" h="117">
                      <a:moveTo>
                        <a:pt x="39" y="3"/>
                      </a:moveTo>
                      <a:lnTo>
                        <a:pt x="39" y="3"/>
                      </a:lnTo>
                      <a:lnTo>
                        <a:pt x="27" y="29"/>
                      </a:lnTo>
                      <a:lnTo>
                        <a:pt x="17" y="56"/>
                      </a:lnTo>
                      <a:lnTo>
                        <a:pt x="8" y="82"/>
                      </a:lnTo>
                      <a:lnTo>
                        <a:pt x="4" y="96"/>
                      </a:lnTo>
                      <a:lnTo>
                        <a:pt x="0" y="110"/>
                      </a:lnTo>
                      <a:lnTo>
                        <a:pt x="0" y="110"/>
                      </a:lnTo>
                      <a:lnTo>
                        <a:pt x="0" y="112"/>
                      </a:lnTo>
                      <a:lnTo>
                        <a:pt x="1" y="113"/>
                      </a:lnTo>
                      <a:lnTo>
                        <a:pt x="4" y="116"/>
                      </a:lnTo>
                      <a:lnTo>
                        <a:pt x="6" y="117"/>
                      </a:lnTo>
                      <a:lnTo>
                        <a:pt x="8" y="116"/>
                      </a:lnTo>
                      <a:lnTo>
                        <a:pt x="9" y="114"/>
                      </a:lnTo>
                      <a:lnTo>
                        <a:pt x="10" y="112"/>
                      </a:lnTo>
                      <a:lnTo>
                        <a:pt x="10" y="112"/>
                      </a:lnTo>
                      <a:lnTo>
                        <a:pt x="13" y="99"/>
                      </a:lnTo>
                      <a:lnTo>
                        <a:pt x="16" y="85"/>
                      </a:lnTo>
                      <a:lnTo>
                        <a:pt x="25" y="58"/>
                      </a:lnTo>
                      <a:lnTo>
                        <a:pt x="37" y="32"/>
                      </a:lnTo>
                      <a:lnTo>
                        <a:pt x="47" y="5"/>
                      </a:lnTo>
                      <a:lnTo>
                        <a:pt x="47" y="5"/>
                      </a:lnTo>
                      <a:lnTo>
                        <a:pt x="48" y="3"/>
                      </a:lnTo>
                      <a:lnTo>
                        <a:pt x="47" y="2"/>
                      </a:lnTo>
                      <a:lnTo>
                        <a:pt x="46" y="1"/>
                      </a:lnTo>
                      <a:lnTo>
                        <a:pt x="45" y="0"/>
                      </a:lnTo>
                      <a:lnTo>
                        <a:pt x="41" y="0"/>
                      </a:lnTo>
                      <a:lnTo>
                        <a:pt x="40" y="1"/>
                      </a:lnTo>
                      <a:lnTo>
                        <a:pt x="39" y="3"/>
                      </a:lnTo>
                      <a:lnTo>
                        <a:pt x="39" y="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>
                    <a:defRPr/>
                  </a:pPr>
                  <a:endParaRPr lang="zh-CN" altLang="en-US" sz="2399" kern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Freeform 812"/>
                <p:cNvSpPr>
                  <a:spLocks/>
                </p:cNvSpPr>
                <p:nvPr/>
              </p:nvSpPr>
              <p:spPr bwMode="auto">
                <a:xfrm>
                  <a:off x="2609338" y="5697082"/>
                  <a:ext cx="81278" cy="176105"/>
                </a:xfrm>
                <a:custGeom>
                  <a:avLst/>
                  <a:gdLst/>
                  <a:ahLst/>
                  <a:cxnLst>
                    <a:cxn ang="0">
                      <a:pos x="45" y="2"/>
                    </a:cxn>
                    <a:cxn ang="0">
                      <a:pos x="45" y="2"/>
                    </a:cxn>
                    <a:cxn ang="0">
                      <a:pos x="37" y="14"/>
                    </a:cxn>
                    <a:cxn ang="0">
                      <a:pos x="28" y="27"/>
                    </a:cxn>
                    <a:cxn ang="0">
                      <a:pos x="22" y="40"/>
                    </a:cxn>
                    <a:cxn ang="0">
                      <a:pos x="16" y="54"/>
                    </a:cxn>
                    <a:cxn ang="0">
                      <a:pos x="11" y="67"/>
                    </a:cxn>
                    <a:cxn ang="0">
                      <a:pos x="7" y="82"/>
                    </a:cxn>
                    <a:cxn ang="0">
                      <a:pos x="3" y="96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0" y="114"/>
                    </a:cxn>
                    <a:cxn ang="0">
                      <a:pos x="3" y="116"/>
                    </a:cxn>
                    <a:cxn ang="0">
                      <a:pos x="6" y="117"/>
                    </a:cxn>
                    <a:cxn ang="0">
                      <a:pos x="8" y="115"/>
                    </a:cxn>
                    <a:cxn ang="0">
                      <a:pos x="14" y="108"/>
                    </a:cxn>
                    <a:cxn ang="0">
                      <a:pos x="14" y="108"/>
                    </a:cxn>
                    <a:cxn ang="0">
                      <a:pos x="16" y="106"/>
                    </a:cxn>
                    <a:cxn ang="0">
                      <a:pos x="15" y="104"/>
                    </a:cxn>
                    <a:cxn ang="0">
                      <a:pos x="14" y="102"/>
                    </a:cxn>
                    <a:cxn ang="0">
                      <a:pos x="12" y="101"/>
                    </a:cxn>
                    <a:cxn ang="0">
                      <a:pos x="12" y="101"/>
                    </a:cxn>
                    <a:cxn ang="0">
                      <a:pos x="18" y="75"/>
                    </a:cxn>
                    <a:cxn ang="0">
                      <a:pos x="22" y="63"/>
                    </a:cxn>
                    <a:cxn ang="0">
                      <a:pos x="27" y="52"/>
                    </a:cxn>
                    <a:cxn ang="0">
                      <a:pos x="33" y="39"/>
                    </a:cxn>
                    <a:cxn ang="0">
                      <a:pos x="39" y="28"/>
                    </a:cxn>
                    <a:cxn ang="0">
                      <a:pos x="45" y="18"/>
                    </a:cxn>
                    <a:cxn ang="0">
                      <a:pos x="53" y="6"/>
                    </a:cxn>
                    <a:cxn ang="0">
                      <a:pos x="53" y="6"/>
                    </a:cxn>
                    <a:cxn ang="0">
                      <a:pos x="54" y="5"/>
                    </a:cxn>
                    <a:cxn ang="0">
                      <a:pos x="54" y="3"/>
                    </a:cxn>
                    <a:cxn ang="0">
                      <a:pos x="53" y="2"/>
                    </a:cxn>
                    <a:cxn ang="0">
                      <a:pos x="52" y="1"/>
                    </a:cxn>
                    <a:cxn ang="0">
                      <a:pos x="48" y="0"/>
                    </a:cxn>
                    <a:cxn ang="0">
                      <a:pos x="46" y="0"/>
                    </a:cxn>
                    <a:cxn ang="0">
                      <a:pos x="45" y="2"/>
                    </a:cxn>
                    <a:cxn ang="0">
                      <a:pos x="45" y="2"/>
                    </a:cxn>
                  </a:cxnLst>
                  <a:rect l="0" t="0" r="r" b="b"/>
                  <a:pathLst>
                    <a:path w="54" h="117">
                      <a:moveTo>
                        <a:pt x="45" y="2"/>
                      </a:moveTo>
                      <a:lnTo>
                        <a:pt x="45" y="2"/>
                      </a:lnTo>
                      <a:lnTo>
                        <a:pt x="37" y="14"/>
                      </a:lnTo>
                      <a:lnTo>
                        <a:pt x="28" y="27"/>
                      </a:lnTo>
                      <a:lnTo>
                        <a:pt x="22" y="40"/>
                      </a:lnTo>
                      <a:lnTo>
                        <a:pt x="16" y="54"/>
                      </a:lnTo>
                      <a:lnTo>
                        <a:pt x="11" y="67"/>
                      </a:lnTo>
                      <a:lnTo>
                        <a:pt x="7" y="82"/>
                      </a:lnTo>
                      <a:lnTo>
                        <a:pt x="3" y="96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4"/>
                      </a:lnTo>
                      <a:lnTo>
                        <a:pt x="3" y="116"/>
                      </a:lnTo>
                      <a:lnTo>
                        <a:pt x="6" y="117"/>
                      </a:lnTo>
                      <a:lnTo>
                        <a:pt x="8" y="115"/>
                      </a:lnTo>
                      <a:lnTo>
                        <a:pt x="14" y="108"/>
                      </a:lnTo>
                      <a:lnTo>
                        <a:pt x="14" y="108"/>
                      </a:lnTo>
                      <a:lnTo>
                        <a:pt x="16" y="106"/>
                      </a:lnTo>
                      <a:lnTo>
                        <a:pt x="15" y="104"/>
                      </a:lnTo>
                      <a:lnTo>
                        <a:pt x="14" y="102"/>
                      </a:lnTo>
                      <a:lnTo>
                        <a:pt x="12" y="101"/>
                      </a:lnTo>
                      <a:lnTo>
                        <a:pt x="12" y="101"/>
                      </a:lnTo>
                      <a:lnTo>
                        <a:pt x="18" y="75"/>
                      </a:lnTo>
                      <a:lnTo>
                        <a:pt x="22" y="63"/>
                      </a:lnTo>
                      <a:lnTo>
                        <a:pt x="27" y="52"/>
                      </a:lnTo>
                      <a:lnTo>
                        <a:pt x="33" y="39"/>
                      </a:lnTo>
                      <a:lnTo>
                        <a:pt x="39" y="28"/>
                      </a:lnTo>
                      <a:lnTo>
                        <a:pt x="45" y="18"/>
                      </a:lnTo>
                      <a:lnTo>
                        <a:pt x="53" y="6"/>
                      </a:lnTo>
                      <a:lnTo>
                        <a:pt x="53" y="6"/>
                      </a:lnTo>
                      <a:lnTo>
                        <a:pt x="54" y="5"/>
                      </a:lnTo>
                      <a:lnTo>
                        <a:pt x="54" y="3"/>
                      </a:lnTo>
                      <a:lnTo>
                        <a:pt x="53" y="2"/>
                      </a:lnTo>
                      <a:lnTo>
                        <a:pt x="52" y="1"/>
                      </a:lnTo>
                      <a:lnTo>
                        <a:pt x="48" y="0"/>
                      </a:lnTo>
                      <a:lnTo>
                        <a:pt x="46" y="0"/>
                      </a:lnTo>
                      <a:lnTo>
                        <a:pt x="45" y="2"/>
                      </a:lnTo>
                      <a:lnTo>
                        <a:pt x="45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888" tIns="60944" rIns="121888" bIns="60944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8804">
                    <a:defRPr/>
                  </a:pPr>
                  <a:endParaRPr lang="zh-CN" altLang="en-US" sz="2399" kern="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Freeform 46"/>
            <p:cNvSpPr>
              <a:spLocks noEditPoints="1"/>
            </p:cNvSpPr>
            <p:nvPr/>
          </p:nvSpPr>
          <p:spPr bwMode="auto">
            <a:xfrm rot="3956175" flipH="1">
              <a:off x="2415675" y="3436496"/>
              <a:ext cx="1081418" cy="1917949"/>
            </a:xfrm>
            <a:custGeom>
              <a:avLst/>
              <a:gdLst>
                <a:gd name="T0" fmla="*/ 332 w 337"/>
                <a:gd name="T1" fmla="*/ 82 h 372"/>
                <a:gd name="T2" fmla="*/ 165 w 337"/>
                <a:gd name="T3" fmla="*/ 275 h 372"/>
                <a:gd name="T4" fmla="*/ 3 w 337"/>
                <a:gd name="T5" fmla="*/ 356 h 372"/>
                <a:gd name="T6" fmla="*/ 150 w 337"/>
                <a:gd name="T7" fmla="*/ 202 h 372"/>
                <a:gd name="T8" fmla="*/ 54 w 337"/>
                <a:gd name="T9" fmla="*/ 366 h 372"/>
                <a:gd name="T10" fmla="*/ 95 w 337"/>
                <a:gd name="T11" fmla="*/ 211 h 372"/>
                <a:gd name="T12" fmla="*/ 5 w 337"/>
                <a:gd name="T13" fmla="*/ 346 h 372"/>
                <a:gd name="T14" fmla="*/ 261 w 337"/>
                <a:gd name="T15" fmla="*/ 94 h 372"/>
                <a:gd name="T16" fmla="*/ 8 w 337"/>
                <a:gd name="T17" fmla="*/ 352 h 372"/>
                <a:gd name="T18" fmla="*/ 214 w 337"/>
                <a:gd name="T19" fmla="*/ 72 h 372"/>
                <a:gd name="T20" fmla="*/ 140 w 337"/>
                <a:gd name="T21" fmla="*/ 257 h 372"/>
                <a:gd name="T22" fmla="*/ 229 w 337"/>
                <a:gd name="T23" fmla="*/ 72 h 372"/>
                <a:gd name="T24" fmla="*/ 82 w 337"/>
                <a:gd name="T25" fmla="*/ 328 h 372"/>
                <a:gd name="T26" fmla="*/ 49 w 337"/>
                <a:gd name="T27" fmla="*/ 322 h 372"/>
                <a:gd name="T28" fmla="*/ 273 w 337"/>
                <a:gd name="T29" fmla="*/ 109 h 372"/>
                <a:gd name="T30" fmla="*/ 31 w 337"/>
                <a:gd name="T31" fmla="*/ 327 h 372"/>
                <a:gd name="T32" fmla="*/ 115 w 337"/>
                <a:gd name="T33" fmla="*/ 241 h 372"/>
                <a:gd name="T34" fmla="*/ 123 w 337"/>
                <a:gd name="T35" fmla="*/ 254 h 372"/>
                <a:gd name="T36" fmla="*/ 246 w 337"/>
                <a:gd name="T37" fmla="*/ 190 h 372"/>
                <a:gd name="T38" fmla="*/ 85 w 337"/>
                <a:gd name="T39" fmla="*/ 278 h 372"/>
                <a:gd name="T40" fmla="*/ 108 w 337"/>
                <a:gd name="T41" fmla="*/ 224 h 372"/>
                <a:gd name="T42" fmla="*/ 270 w 337"/>
                <a:gd name="T43" fmla="*/ 89 h 372"/>
                <a:gd name="T44" fmla="*/ 148 w 337"/>
                <a:gd name="T45" fmla="*/ 233 h 372"/>
                <a:gd name="T46" fmla="*/ 91 w 337"/>
                <a:gd name="T47" fmla="*/ 290 h 372"/>
                <a:gd name="T48" fmla="*/ 329 w 337"/>
                <a:gd name="T49" fmla="*/ 82 h 372"/>
                <a:gd name="T50" fmla="*/ 317 w 337"/>
                <a:gd name="T51" fmla="*/ 52 h 372"/>
                <a:gd name="T52" fmla="*/ 302 w 337"/>
                <a:gd name="T53" fmla="*/ 18 h 372"/>
                <a:gd name="T54" fmla="*/ 109 w 337"/>
                <a:gd name="T55" fmla="*/ 268 h 372"/>
                <a:gd name="T56" fmla="*/ 48 w 337"/>
                <a:gd name="T57" fmla="*/ 311 h 372"/>
                <a:gd name="T58" fmla="*/ 59 w 337"/>
                <a:gd name="T59" fmla="*/ 253 h 372"/>
                <a:gd name="T60" fmla="*/ 76 w 337"/>
                <a:gd name="T61" fmla="*/ 260 h 372"/>
                <a:gd name="T62" fmla="*/ 55 w 337"/>
                <a:gd name="T63" fmla="*/ 280 h 372"/>
                <a:gd name="T64" fmla="*/ 292 w 337"/>
                <a:gd name="T65" fmla="*/ 49 h 372"/>
                <a:gd name="T66" fmla="*/ 319 w 337"/>
                <a:gd name="T67" fmla="*/ 84 h 372"/>
                <a:gd name="T68" fmla="*/ 260 w 337"/>
                <a:gd name="T69" fmla="*/ 122 h 372"/>
                <a:gd name="T70" fmla="*/ 257 w 337"/>
                <a:gd name="T71" fmla="*/ 129 h 372"/>
                <a:gd name="T72" fmla="*/ 214 w 337"/>
                <a:gd name="T73" fmla="*/ 219 h 372"/>
                <a:gd name="T74" fmla="*/ 180 w 337"/>
                <a:gd name="T75" fmla="*/ 251 h 372"/>
                <a:gd name="T76" fmla="*/ 128 w 337"/>
                <a:gd name="T77" fmla="*/ 210 h 372"/>
                <a:gd name="T78" fmla="*/ 102 w 337"/>
                <a:gd name="T79" fmla="*/ 230 h 372"/>
                <a:gd name="T80" fmla="*/ 76 w 337"/>
                <a:gd name="T81" fmla="*/ 334 h 372"/>
                <a:gd name="T82" fmla="*/ 285 w 337"/>
                <a:gd name="T83" fmla="*/ 31 h 372"/>
                <a:gd name="T84" fmla="*/ 132 w 337"/>
                <a:gd name="T85" fmla="*/ 177 h 372"/>
                <a:gd name="T86" fmla="*/ 34 w 337"/>
                <a:gd name="T87" fmla="*/ 318 h 372"/>
                <a:gd name="T88" fmla="*/ 68 w 337"/>
                <a:gd name="T89" fmla="*/ 265 h 372"/>
                <a:gd name="T90" fmla="*/ 57 w 337"/>
                <a:gd name="T91" fmla="*/ 292 h 372"/>
                <a:gd name="T92" fmla="*/ 88 w 337"/>
                <a:gd name="T93" fmla="*/ 295 h 372"/>
                <a:gd name="T94" fmla="*/ 267 w 337"/>
                <a:gd name="T95" fmla="*/ 67 h 372"/>
                <a:gd name="T96" fmla="*/ 84 w 337"/>
                <a:gd name="T97" fmla="*/ 337 h 372"/>
                <a:gd name="T98" fmla="*/ 209 w 337"/>
                <a:gd name="T99" fmla="*/ 236 h 372"/>
                <a:gd name="T100" fmla="*/ 133 w 337"/>
                <a:gd name="T101" fmla="*/ 257 h 372"/>
                <a:gd name="T102" fmla="*/ 261 w 337"/>
                <a:gd name="T103" fmla="*/ 116 h 372"/>
                <a:gd name="T104" fmla="*/ 214 w 337"/>
                <a:gd name="T105" fmla="*/ 234 h 372"/>
                <a:gd name="T106" fmla="*/ 247 w 337"/>
                <a:gd name="T107" fmla="*/ 149 h 372"/>
                <a:gd name="T108" fmla="*/ 48 w 337"/>
                <a:gd name="T109" fmla="*/ 281 h 372"/>
                <a:gd name="T110" fmla="*/ 71 w 337"/>
                <a:gd name="T111" fmla="*/ 295 h 372"/>
                <a:gd name="T112" fmla="*/ 268 w 337"/>
                <a:gd name="T113" fmla="*/ 132 h 372"/>
                <a:gd name="T114" fmla="*/ 261 w 337"/>
                <a:gd name="T115" fmla="*/ 143 h 372"/>
                <a:gd name="T116" fmla="*/ 274 w 337"/>
                <a:gd name="T117" fmla="*/ 146 h 372"/>
                <a:gd name="T118" fmla="*/ 260 w 337"/>
                <a:gd name="T119" fmla="*/ 58 h 372"/>
                <a:gd name="T120" fmla="*/ 285 w 337"/>
                <a:gd name="T121" fmla="*/ 82 h 372"/>
                <a:gd name="T122" fmla="*/ 256 w 337"/>
                <a:gd name="T123" fmla="*/ 173 h 372"/>
                <a:gd name="T124" fmla="*/ 230 w 337"/>
                <a:gd name="T125" fmla="*/ 177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7" h="372">
                  <a:moveTo>
                    <a:pt x="246" y="92"/>
                  </a:moveTo>
                  <a:lnTo>
                    <a:pt x="246" y="92"/>
                  </a:lnTo>
                  <a:lnTo>
                    <a:pt x="244" y="92"/>
                  </a:lnTo>
                  <a:lnTo>
                    <a:pt x="244" y="92"/>
                  </a:lnTo>
                  <a:lnTo>
                    <a:pt x="234" y="88"/>
                  </a:lnTo>
                  <a:lnTo>
                    <a:pt x="234" y="88"/>
                  </a:lnTo>
                  <a:lnTo>
                    <a:pt x="220" y="82"/>
                  </a:lnTo>
                  <a:lnTo>
                    <a:pt x="220" y="82"/>
                  </a:lnTo>
                  <a:lnTo>
                    <a:pt x="210" y="79"/>
                  </a:lnTo>
                  <a:lnTo>
                    <a:pt x="210" y="79"/>
                  </a:lnTo>
                  <a:lnTo>
                    <a:pt x="209" y="78"/>
                  </a:lnTo>
                  <a:lnTo>
                    <a:pt x="207" y="76"/>
                  </a:lnTo>
                  <a:lnTo>
                    <a:pt x="207" y="76"/>
                  </a:lnTo>
                  <a:lnTo>
                    <a:pt x="206" y="76"/>
                  </a:lnTo>
                  <a:lnTo>
                    <a:pt x="206" y="76"/>
                  </a:lnTo>
                  <a:lnTo>
                    <a:pt x="204" y="75"/>
                  </a:lnTo>
                  <a:lnTo>
                    <a:pt x="204" y="74"/>
                  </a:lnTo>
                  <a:lnTo>
                    <a:pt x="204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207" y="69"/>
                  </a:lnTo>
                  <a:lnTo>
                    <a:pt x="207" y="69"/>
                  </a:lnTo>
                  <a:lnTo>
                    <a:pt x="210" y="67"/>
                  </a:lnTo>
                  <a:lnTo>
                    <a:pt x="210" y="67"/>
                  </a:lnTo>
                  <a:lnTo>
                    <a:pt x="217" y="59"/>
                  </a:lnTo>
                  <a:lnTo>
                    <a:pt x="217" y="59"/>
                  </a:lnTo>
                  <a:lnTo>
                    <a:pt x="233" y="45"/>
                  </a:lnTo>
                  <a:lnTo>
                    <a:pt x="233" y="45"/>
                  </a:lnTo>
                  <a:lnTo>
                    <a:pt x="248" y="30"/>
                  </a:lnTo>
                  <a:lnTo>
                    <a:pt x="248" y="30"/>
                  </a:lnTo>
                  <a:lnTo>
                    <a:pt x="257" y="22"/>
                  </a:lnTo>
                  <a:lnTo>
                    <a:pt x="257" y="22"/>
                  </a:lnTo>
                  <a:lnTo>
                    <a:pt x="265" y="14"/>
                  </a:lnTo>
                  <a:lnTo>
                    <a:pt x="265" y="14"/>
                  </a:lnTo>
                  <a:lnTo>
                    <a:pt x="274" y="7"/>
                  </a:lnTo>
                  <a:lnTo>
                    <a:pt x="274" y="7"/>
                  </a:lnTo>
                  <a:lnTo>
                    <a:pt x="278" y="5"/>
                  </a:lnTo>
                  <a:lnTo>
                    <a:pt x="278" y="5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301" y="0"/>
                  </a:lnTo>
                  <a:lnTo>
                    <a:pt x="301" y="0"/>
                  </a:lnTo>
                  <a:lnTo>
                    <a:pt x="305" y="0"/>
                  </a:lnTo>
                  <a:lnTo>
                    <a:pt x="305" y="0"/>
                  </a:lnTo>
                  <a:lnTo>
                    <a:pt x="307" y="0"/>
                  </a:lnTo>
                  <a:lnTo>
                    <a:pt x="308" y="3"/>
                  </a:lnTo>
                  <a:lnTo>
                    <a:pt x="308" y="3"/>
                  </a:lnTo>
                  <a:lnTo>
                    <a:pt x="311" y="10"/>
                  </a:lnTo>
                  <a:lnTo>
                    <a:pt x="311" y="10"/>
                  </a:lnTo>
                  <a:lnTo>
                    <a:pt x="315" y="24"/>
                  </a:lnTo>
                  <a:lnTo>
                    <a:pt x="315" y="24"/>
                  </a:lnTo>
                  <a:lnTo>
                    <a:pt x="321" y="45"/>
                  </a:lnTo>
                  <a:lnTo>
                    <a:pt x="321" y="45"/>
                  </a:lnTo>
                  <a:lnTo>
                    <a:pt x="324" y="54"/>
                  </a:lnTo>
                  <a:lnTo>
                    <a:pt x="324" y="54"/>
                  </a:lnTo>
                  <a:lnTo>
                    <a:pt x="328" y="67"/>
                  </a:lnTo>
                  <a:lnTo>
                    <a:pt x="328" y="67"/>
                  </a:lnTo>
                  <a:lnTo>
                    <a:pt x="332" y="82"/>
                  </a:lnTo>
                  <a:lnTo>
                    <a:pt x="332" y="82"/>
                  </a:lnTo>
                  <a:lnTo>
                    <a:pt x="337" y="96"/>
                  </a:lnTo>
                  <a:lnTo>
                    <a:pt x="337" y="96"/>
                  </a:lnTo>
                  <a:lnTo>
                    <a:pt x="337" y="102"/>
                  </a:lnTo>
                  <a:lnTo>
                    <a:pt x="337" y="102"/>
                  </a:lnTo>
                  <a:lnTo>
                    <a:pt x="335" y="103"/>
                  </a:lnTo>
                  <a:lnTo>
                    <a:pt x="334" y="103"/>
                  </a:lnTo>
                  <a:lnTo>
                    <a:pt x="334" y="103"/>
                  </a:lnTo>
                  <a:lnTo>
                    <a:pt x="331" y="105"/>
                  </a:lnTo>
                  <a:lnTo>
                    <a:pt x="331" y="105"/>
                  </a:lnTo>
                  <a:lnTo>
                    <a:pt x="321" y="112"/>
                  </a:lnTo>
                  <a:lnTo>
                    <a:pt x="321" y="112"/>
                  </a:lnTo>
                  <a:lnTo>
                    <a:pt x="319" y="113"/>
                  </a:lnTo>
                  <a:lnTo>
                    <a:pt x="318" y="113"/>
                  </a:lnTo>
                  <a:lnTo>
                    <a:pt x="318" y="113"/>
                  </a:lnTo>
                  <a:lnTo>
                    <a:pt x="317" y="113"/>
                  </a:lnTo>
                  <a:lnTo>
                    <a:pt x="317" y="113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11" y="116"/>
                  </a:lnTo>
                  <a:lnTo>
                    <a:pt x="310" y="116"/>
                  </a:lnTo>
                  <a:lnTo>
                    <a:pt x="310" y="116"/>
                  </a:lnTo>
                  <a:lnTo>
                    <a:pt x="308" y="115"/>
                  </a:lnTo>
                  <a:lnTo>
                    <a:pt x="308" y="115"/>
                  </a:lnTo>
                  <a:lnTo>
                    <a:pt x="307" y="115"/>
                  </a:lnTo>
                  <a:lnTo>
                    <a:pt x="307" y="115"/>
                  </a:lnTo>
                  <a:lnTo>
                    <a:pt x="300" y="113"/>
                  </a:lnTo>
                  <a:lnTo>
                    <a:pt x="300" y="113"/>
                  </a:lnTo>
                  <a:lnTo>
                    <a:pt x="292" y="113"/>
                  </a:lnTo>
                  <a:lnTo>
                    <a:pt x="292" y="113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91" y="119"/>
                  </a:lnTo>
                  <a:lnTo>
                    <a:pt x="291" y="119"/>
                  </a:lnTo>
                  <a:lnTo>
                    <a:pt x="287" y="128"/>
                  </a:lnTo>
                  <a:lnTo>
                    <a:pt x="283" y="138"/>
                  </a:lnTo>
                  <a:lnTo>
                    <a:pt x="283" y="138"/>
                  </a:lnTo>
                  <a:lnTo>
                    <a:pt x="275" y="152"/>
                  </a:lnTo>
                  <a:lnTo>
                    <a:pt x="275" y="152"/>
                  </a:lnTo>
                  <a:lnTo>
                    <a:pt x="265" y="170"/>
                  </a:lnTo>
                  <a:lnTo>
                    <a:pt x="265" y="170"/>
                  </a:lnTo>
                  <a:lnTo>
                    <a:pt x="248" y="199"/>
                  </a:lnTo>
                  <a:lnTo>
                    <a:pt x="248" y="199"/>
                  </a:lnTo>
                  <a:lnTo>
                    <a:pt x="237" y="217"/>
                  </a:lnTo>
                  <a:lnTo>
                    <a:pt x="237" y="217"/>
                  </a:lnTo>
                  <a:lnTo>
                    <a:pt x="227" y="233"/>
                  </a:lnTo>
                  <a:lnTo>
                    <a:pt x="227" y="233"/>
                  </a:lnTo>
                  <a:lnTo>
                    <a:pt x="221" y="238"/>
                  </a:lnTo>
                  <a:lnTo>
                    <a:pt x="221" y="238"/>
                  </a:lnTo>
                  <a:lnTo>
                    <a:pt x="213" y="247"/>
                  </a:lnTo>
                  <a:lnTo>
                    <a:pt x="213" y="247"/>
                  </a:lnTo>
                  <a:lnTo>
                    <a:pt x="203" y="254"/>
                  </a:lnTo>
                  <a:lnTo>
                    <a:pt x="203" y="254"/>
                  </a:lnTo>
                  <a:lnTo>
                    <a:pt x="194" y="261"/>
                  </a:lnTo>
                  <a:lnTo>
                    <a:pt x="194" y="261"/>
                  </a:lnTo>
                  <a:lnTo>
                    <a:pt x="184" y="268"/>
                  </a:lnTo>
                  <a:lnTo>
                    <a:pt x="184" y="268"/>
                  </a:lnTo>
                  <a:lnTo>
                    <a:pt x="175" y="273"/>
                  </a:lnTo>
                  <a:lnTo>
                    <a:pt x="165" y="275"/>
                  </a:lnTo>
                  <a:lnTo>
                    <a:pt x="165" y="275"/>
                  </a:lnTo>
                  <a:lnTo>
                    <a:pt x="156" y="275"/>
                  </a:lnTo>
                  <a:lnTo>
                    <a:pt x="148" y="274"/>
                  </a:lnTo>
                  <a:lnTo>
                    <a:pt x="148" y="274"/>
                  </a:lnTo>
                  <a:lnTo>
                    <a:pt x="140" y="270"/>
                  </a:lnTo>
                  <a:lnTo>
                    <a:pt x="140" y="270"/>
                  </a:lnTo>
                  <a:lnTo>
                    <a:pt x="139" y="267"/>
                  </a:lnTo>
                  <a:lnTo>
                    <a:pt x="136" y="264"/>
                  </a:lnTo>
                  <a:lnTo>
                    <a:pt x="136" y="264"/>
                  </a:lnTo>
                  <a:lnTo>
                    <a:pt x="133" y="261"/>
                  </a:lnTo>
                  <a:lnTo>
                    <a:pt x="133" y="261"/>
                  </a:lnTo>
                  <a:lnTo>
                    <a:pt x="132" y="260"/>
                  </a:lnTo>
                  <a:lnTo>
                    <a:pt x="132" y="260"/>
                  </a:lnTo>
                  <a:lnTo>
                    <a:pt x="128" y="261"/>
                  </a:lnTo>
                  <a:lnTo>
                    <a:pt x="128" y="261"/>
                  </a:lnTo>
                  <a:lnTo>
                    <a:pt x="126" y="261"/>
                  </a:lnTo>
                  <a:lnTo>
                    <a:pt x="126" y="261"/>
                  </a:lnTo>
                  <a:lnTo>
                    <a:pt x="121" y="273"/>
                  </a:lnTo>
                  <a:lnTo>
                    <a:pt x="121" y="273"/>
                  </a:lnTo>
                  <a:lnTo>
                    <a:pt x="112" y="292"/>
                  </a:lnTo>
                  <a:lnTo>
                    <a:pt x="112" y="292"/>
                  </a:lnTo>
                  <a:lnTo>
                    <a:pt x="111" y="302"/>
                  </a:lnTo>
                  <a:lnTo>
                    <a:pt x="111" y="302"/>
                  </a:lnTo>
                  <a:lnTo>
                    <a:pt x="103" y="328"/>
                  </a:lnTo>
                  <a:lnTo>
                    <a:pt x="103" y="328"/>
                  </a:lnTo>
                  <a:lnTo>
                    <a:pt x="101" y="338"/>
                  </a:lnTo>
                  <a:lnTo>
                    <a:pt x="101" y="338"/>
                  </a:lnTo>
                  <a:lnTo>
                    <a:pt x="95" y="348"/>
                  </a:lnTo>
                  <a:lnTo>
                    <a:pt x="95" y="348"/>
                  </a:lnTo>
                  <a:lnTo>
                    <a:pt x="95" y="348"/>
                  </a:lnTo>
                  <a:lnTo>
                    <a:pt x="95" y="348"/>
                  </a:lnTo>
                  <a:lnTo>
                    <a:pt x="94" y="349"/>
                  </a:lnTo>
                  <a:lnTo>
                    <a:pt x="92" y="351"/>
                  </a:lnTo>
                  <a:lnTo>
                    <a:pt x="92" y="351"/>
                  </a:lnTo>
                  <a:lnTo>
                    <a:pt x="91" y="355"/>
                  </a:lnTo>
                  <a:lnTo>
                    <a:pt x="91" y="355"/>
                  </a:lnTo>
                  <a:lnTo>
                    <a:pt x="85" y="361"/>
                  </a:lnTo>
                  <a:lnTo>
                    <a:pt x="79" y="366"/>
                  </a:lnTo>
                  <a:lnTo>
                    <a:pt x="79" y="366"/>
                  </a:lnTo>
                  <a:lnTo>
                    <a:pt x="74" y="371"/>
                  </a:lnTo>
                  <a:lnTo>
                    <a:pt x="74" y="371"/>
                  </a:lnTo>
                  <a:lnTo>
                    <a:pt x="71" y="372"/>
                  </a:lnTo>
                  <a:lnTo>
                    <a:pt x="68" y="372"/>
                  </a:lnTo>
                  <a:lnTo>
                    <a:pt x="68" y="372"/>
                  </a:lnTo>
                  <a:lnTo>
                    <a:pt x="55" y="369"/>
                  </a:lnTo>
                  <a:lnTo>
                    <a:pt x="55" y="369"/>
                  </a:lnTo>
                  <a:lnTo>
                    <a:pt x="40" y="365"/>
                  </a:lnTo>
                  <a:lnTo>
                    <a:pt x="40" y="365"/>
                  </a:lnTo>
                  <a:lnTo>
                    <a:pt x="27" y="362"/>
                  </a:lnTo>
                  <a:lnTo>
                    <a:pt x="27" y="362"/>
                  </a:lnTo>
                  <a:lnTo>
                    <a:pt x="17" y="361"/>
                  </a:lnTo>
                  <a:lnTo>
                    <a:pt x="17" y="361"/>
                  </a:lnTo>
                  <a:lnTo>
                    <a:pt x="8" y="359"/>
                  </a:lnTo>
                  <a:lnTo>
                    <a:pt x="8" y="359"/>
                  </a:lnTo>
                  <a:lnTo>
                    <a:pt x="5" y="359"/>
                  </a:lnTo>
                  <a:lnTo>
                    <a:pt x="5" y="359"/>
                  </a:lnTo>
                  <a:lnTo>
                    <a:pt x="4" y="358"/>
                  </a:lnTo>
                  <a:lnTo>
                    <a:pt x="4" y="358"/>
                  </a:lnTo>
                  <a:lnTo>
                    <a:pt x="3" y="356"/>
                  </a:lnTo>
                  <a:lnTo>
                    <a:pt x="3" y="356"/>
                  </a:lnTo>
                  <a:lnTo>
                    <a:pt x="1" y="354"/>
                  </a:lnTo>
                  <a:lnTo>
                    <a:pt x="1" y="354"/>
                  </a:lnTo>
                  <a:lnTo>
                    <a:pt x="1" y="352"/>
                  </a:lnTo>
                  <a:lnTo>
                    <a:pt x="1" y="352"/>
                  </a:lnTo>
                  <a:lnTo>
                    <a:pt x="0" y="349"/>
                  </a:lnTo>
                  <a:lnTo>
                    <a:pt x="0" y="349"/>
                  </a:lnTo>
                  <a:lnTo>
                    <a:pt x="1" y="341"/>
                  </a:lnTo>
                  <a:lnTo>
                    <a:pt x="1" y="341"/>
                  </a:lnTo>
                  <a:lnTo>
                    <a:pt x="4" y="328"/>
                  </a:lnTo>
                  <a:lnTo>
                    <a:pt x="4" y="328"/>
                  </a:lnTo>
                  <a:lnTo>
                    <a:pt x="7" y="311"/>
                  </a:lnTo>
                  <a:lnTo>
                    <a:pt x="7" y="311"/>
                  </a:lnTo>
                  <a:lnTo>
                    <a:pt x="8" y="307"/>
                  </a:lnTo>
                  <a:lnTo>
                    <a:pt x="8" y="307"/>
                  </a:lnTo>
                  <a:lnTo>
                    <a:pt x="11" y="295"/>
                  </a:lnTo>
                  <a:lnTo>
                    <a:pt x="11" y="295"/>
                  </a:lnTo>
                  <a:lnTo>
                    <a:pt x="20" y="267"/>
                  </a:lnTo>
                  <a:lnTo>
                    <a:pt x="20" y="267"/>
                  </a:lnTo>
                  <a:lnTo>
                    <a:pt x="27" y="251"/>
                  </a:lnTo>
                  <a:lnTo>
                    <a:pt x="34" y="236"/>
                  </a:lnTo>
                  <a:lnTo>
                    <a:pt x="34" y="236"/>
                  </a:lnTo>
                  <a:lnTo>
                    <a:pt x="38" y="230"/>
                  </a:lnTo>
                  <a:lnTo>
                    <a:pt x="38" y="230"/>
                  </a:lnTo>
                  <a:lnTo>
                    <a:pt x="47" y="214"/>
                  </a:lnTo>
                  <a:lnTo>
                    <a:pt x="47" y="214"/>
                  </a:lnTo>
                  <a:lnTo>
                    <a:pt x="49" y="209"/>
                  </a:lnTo>
                  <a:lnTo>
                    <a:pt x="49" y="209"/>
                  </a:lnTo>
                  <a:lnTo>
                    <a:pt x="54" y="202"/>
                  </a:lnTo>
                  <a:lnTo>
                    <a:pt x="59" y="194"/>
                  </a:lnTo>
                  <a:lnTo>
                    <a:pt x="59" y="194"/>
                  </a:lnTo>
                  <a:lnTo>
                    <a:pt x="71" y="183"/>
                  </a:lnTo>
                  <a:lnTo>
                    <a:pt x="71" y="183"/>
                  </a:lnTo>
                  <a:lnTo>
                    <a:pt x="76" y="179"/>
                  </a:lnTo>
                  <a:lnTo>
                    <a:pt x="82" y="175"/>
                  </a:lnTo>
                  <a:lnTo>
                    <a:pt x="82" y="175"/>
                  </a:lnTo>
                  <a:lnTo>
                    <a:pt x="92" y="170"/>
                  </a:lnTo>
                  <a:lnTo>
                    <a:pt x="92" y="170"/>
                  </a:lnTo>
                  <a:lnTo>
                    <a:pt x="101" y="167"/>
                  </a:lnTo>
                  <a:lnTo>
                    <a:pt x="101" y="167"/>
                  </a:lnTo>
                  <a:lnTo>
                    <a:pt x="105" y="166"/>
                  </a:lnTo>
                  <a:lnTo>
                    <a:pt x="105" y="166"/>
                  </a:lnTo>
                  <a:lnTo>
                    <a:pt x="116" y="165"/>
                  </a:lnTo>
                  <a:lnTo>
                    <a:pt x="116" y="165"/>
                  </a:lnTo>
                  <a:lnTo>
                    <a:pt x="121" y="165"/>
                  </a:lnTo>
                  <a:lnTo>
                    <a:pt x="121" y="165"/>
                  </a:lnTo>
                  <a:lnTo>
                    <a:pt x="125" y="165"/>
                  </a:lnTo>
                  <a:lnTo>
                    <a:pt x="125" y="165"/>
                  </a:lnTo>
                  <a:lnTo>
                    <a:pt x="130" y="166"/>
                  </a:lnTo>
                  <a:lnTo>
                    <a:pt x="130" y="166"/>
                  </a:lnTo>
                  <a:lnTo>
                    <a:pt x="136" y="166"/>
                  </a:lnTo>
                  <a:lnTo>
                    <a:pt x="136" y="166"/>
                  </a:lnTo>
                  <a:lnTo>
                    <a:pt x="140" y="167"/>
                  </a:lnTo>
                  <a:lnTo>
                    <a:pt x="143" y="170"/>
                  </a:lnTo>
                  <a:lnTo>
                    <a:pt x="143" y="170"/>
                  </a:lnTo>
                  <a:lnTo>
                    <a:pt x="146" y="177"/>
                  </a:lnTo>
                  <a:lnTo>
                    <a:pt x="149" y="184"/>
                  </a:lnTo>
                  <a:lnTo>
                    <a:pt x="149" y="184"/>
                  </a:lnTo>
                  <a:lnTo>
                    <a:pt x="150" y="202"/>
                  </a:lnTo>
                  <a:lnTo>
                    <a:pt x="150" y="202"/>
                  </a:lnTo>
                  <a:lnTo>
                    <a:pt x="152" y="207"/>
                  </a:lnTo>
                  <a:lnTo>
                    <a:pt x="152" y="207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3" y="217"/>
                  </a:lnTo>
                  <a:lnTo>
                    <a:pt x="153" y="217"/>
                  </a:lnTo>
                  <a:lnTo>
                    <a:pt x="155" y="219"/>
                  </a:lnTo>
                  <a:lnTo>
                    <a:pt x="155" y="219"/>
                  </a:lnTo>
                  <a:lnTo>
                    <a:pt x="157" y="221"/>
                  </a:lnTo>
                  <a:lnTo>
                    <a:pt x="162" y="224"/>
                  </a:lnTo>
                  <a:lnTo>
                    <a:pt x="162" y="224"/>
                  </a:lnTo>
                  <a:lnTo>
                    <a:pt x="166" y="227"/>
                  </a:lnTo>
                  <a:lnTo>
                    <a:pt x="166" y="227"/>
                  </a:lnTo>
                  <a:lnTo>
                    <a:pt x="167" y="226"/>
                  </a:lnTo>
                  <a:lnTo>
                    <a:pt x="167" y="226"/>
                  </a:lnTo>
                  <a:lnTo>
                    <a:pt x="175" y="221"/>
                  </a:lnTo>
                  <a:lnTo>
                    <a:pt x="180" y="214"/>
                  </a:lnTo>
                  <a:lnTo>
                    <a:pt x="180" y="214"/>
                  </a:lnTo>
                  <a:lnTo>
                    <a:pt x="190" y="199"/>
                  </a:lnTo>
                  <a:lnTo>
                    <a:pt x="190" y="199"/>
                  </a:lnTo>
                  <a:lnTo>
                    <a:pt x="199" y="184"/>
                  </a:lnTo>
                  <a:lnTo>
                    <a:pt x="199" y="184"/>
                  </a:lnTo>
                  <a:lnTo>
                    <a:pt x="207" y="173"/>
                  </a:lnTo>
                  <a:lnTo>
                    <a:pt x="207" y="173"/>
                  </a:lnTo>
                  <a:lnTo>
                    <a:pt x="213" y="160"/>
                  </a:lnTo>
                  <a:lnTo>
                    <a:pt x="213" y="160"/>
                  </a:lnTo>
                  <a:lnTo>
                    <a:pt x="226" y="133"/>
                  </a:lnTo>
                  <a:lnTo>
                    <a:pt x="226" y="133"/>
                  </a:lnTo>
                  <a:lnTo>
                    <a:pt x="237" y="113"/>
                  </a:lnTo>
                  <a:lnTo>
                    <a:pt x="237" y="113"/>
                  </a:lnTo>
                  <a:lnTo>
                    <a:pt x="243" y="101"/>
                  </a:lnTo>
                  <a:lnTo>
                    <a:pt x="243" y="101"/>
                  </a:lnTo>
                  <a:lnTo>
                    <a:pt x="244" y="98"/>
                  </a:lnTo>
                  <a:lnTo>
                    <a:pt x="246" y="95"/>
                  </a:lnTo>
                  <a:lnTo>
                    <a:pt x="246" y="95"/>
                  </a:lnTo>
                  <a:lnTo>
                    <a:pt x="246" y="92"/>
                  </a:lnTo>
                  <a:lnTo>
                    <a:pt x="246" y="92"/>
                  </a:lnTo>
                  <a:close/>
                  <a:moveTo>
                    <a:pt x="54" y="254"/>
                  </a:moveTo>
                  <a:lnTo>
                    <a:pt x="54" y="254"/>
                  </a:lnTo>
                  <a:lnTo>
                    <a:pt x="55" y="251"/>
                  </a:lnTo>
                  <a:lnTo>
                    <a:pt x="55" y="251"/>
                  </a:lnTo>
                  <a:lnTo>
                    <a:pt x="54" y="254"/>
                  </a:lnTo>
                  <a:lnTo>
                    <a:pt x="54" y="254"/>
                  </a:lnTo>
                  <a:lnTo>
                    <a:pt x="54" y="256"/>
                  </a:lnTo>
                  <a:lnTo>
                    <a:pt x="54" y="256"/>
                  </a:lnTo>
                  <a:lnTo>
                    <a:pt x="54" y="256"/>
                  </a:lnTo>
                  <a:lnTo>
                    <a:pt x="54" y="256"/>
                  </a:lnTo>
                  <a:lnTo>
                    <a:pt x="54" y="254"/>
                  </a:lnTo>
                  <a:lnTo>
                    <a:pt x="54" y="254"/>
                  </a:lnTo>
                  <a:close/>
                  <a:moveTo>
                    <a:pt x="67" y="369"/>
                  </a:moveTo>
                  <a:lnTo>
                    <a:pt x="67" y="369"/>
                  </a:lnTo>
                  <a:lnTo>
                    <a:pt x="65" y="369"/>
                  </a:lnTo>
                  <a:lnTo>
                    <a:pt x="65" y="369"/>
                  </a:lnTo>
                  <a:lnTo>
                    <a:pt x="55" y="366"/>
                  </a:lnTo>
                  <a:lnTo>
                    <a:pt x="55" y="366"/>
                  </a:lnTo>
                  <a:lnTo>
                    <a:pt x="52" y="366"/>
                  </a:lnTo>
                  <a:lnTo>
                    <a:pt x="52" y="366"/>
                  </a:lnTo>
                  <a:lnTo>
                    <a:pt x="54" y="366"/>
                  </a:lnTo>
                  <a:lnTo>
                    <a:pt x="54" y="366"/>
                  </a:lnTo>
                  <a:lnTo>
                    <a:pt x="65" y="369"/>
                  </a:lnTo>
                  <a:lnTo>
                    <a:pt x="65" y="369"/>
                  </a:lnTo>
                  <a:lnTo>
                    <a:pt x="67" y="369"/>
                  </a:lnTo>
                  <a:lnTo>
                    <a:pt x="67" y="369"/>
                  </a:lnTo>
                  <a:lnTo>
                    <a:pt x="67" y="369"/>
                  </a:lnTo>
                  <a:lnTo>
                    <a:pt x="67" y="369"/>
                  </a:lnTo>
                  <a:lnTo>
                    <a:pt x="68" y="371"/>
                  </a:lnTo>
                  <a:lnTo>
                    <a:pt x="68" y="371"/>
                  </a:lnTo>
                  <a:lnTo>
                    <a:pt x="71" y="371"/>
                  </a:lnTo>
                  <a:lnTo>
                    <a:pt x="72" y="369"/>
                  </a:lnTo>
                  <a:lnTo>
                    <a:pt x="72" y="369"/>
                  </a:lnTo>
                  <a:lnTo>
                    <a:pt x="78" y="364"/>
                  </a:lnTo>
                  <a:lnTo>
                    <a:pt x="78" y="364"/>
                  </a:lnTo>
                  <a:lnTo>
                    <a:pt x="86" y="356"/>
                  </a:lnTo>
                  <a:lnTo>
                    <a:pt x="86" y="356"/>
                  </a:lnTo>
                  <a:lnTo>
                    <a:pt x="86" y="355"/>
                  </a:lnTo>
                  <a:lnTo>
                    <a:pt x="86" y="355"/>
                  </a:lnTo>
                  <a:lnTo>
                    <a:pt x="85" y="356"/>
                  </a:lnTo>
                  <a:lnTo>
                    <a:pt x="85" y="356"/>
                  </a:lnTo>
                  <a:lnTo>
                    <a:pt x="82" y="358"/>
                  </a:lnTo>
                  <a:lnTo>
                    <a:pt x="82" y="358"/>
                  </a:lnTo>
                  <a:lnTo>
                    <a:pt x="72" y="368"/>
                  </a:lnTo>
                  <a:lnTo>
                    <a:pt x="72" y="368"/>
                  </a:lnTo>
                  <a:lnTo>
                    <a:pt x="69" y="369"/>
                  </a:lnTo>
                  <a:lnTo>
                    <a:pt x="67" y="369"/>
                  </a:lnTo>
                  <a:lnTo>
                    <a:pt x="67" y="369"/>
                  </a:lnTo>
                  <a:close/>
                  <a:moveTo>
                    <a:pt x="94" y="211"/>
                  </a:moveTo>
                  <a:lnTo>
                    <a:pt x="94" y="211"/>
                  </a:lnTo>
                  <a:lnTo>
                    <a:pt x="91" y="209"/>
                  </a:lnTo>
                  <a:lnTo>
                    <a:pt x="91" y="209"/>
                  </a:lnTo>
                  <a:lnTo>
                    <a:pt x="89" y="210"/>
                  </a:lnTo>
                  <a:lnTo>
                    <a:pt x="89" y="210"/>
                  </a:lnTo>
                  <a:lnTo>
                    <a:pt x="91" y="211"/>
                  </a:lnTo>
                  <a:lnTo>
                    <a:pt x="91" y="211"/>
                  </a:lnTo>
                  <a:lnTo>
                    <a:pt x="91" y="213"/>
                  </a:lnTo>
                  <a:lnTo>
                    <a:pt x="91" y="213"/>
                  </a:lnTo>
                  <a:lnTo>
                    <a:pt x="92" y="211"/>
                  </a:lnTo>
                  <a:lnTo>
                    <a:pt x="94" y="211"/>
                  </a:lnTo>
                  <a:lnTo>
                    <a:pt x="94" y="211"/>
                  </a:lnTo>
                  <a:lnTo>
                    <a:pt x="94" y="213"/>
                  </a:lnTo>
                  <a:lnTo>
                    <a:pt x="94" y="214"/>
                  </a:lnTo>
                  <a:lnTo>
                    <a:pt x="94" y="214"/>
                  </a:lnTo>
                  <a:lnTo>
                    <a:pt x="94" y="216"/>
                  </a:lnTo>
                  <a:lnTo>
                    <a:pt x="94" y="216"/>
                  </a:lnTo>
                  <a:lnTo>
                    <a:pt x="94" y="217"/>
                  </a:lnTo>
                  <a:lnTo>
                    <a:pt x="94" y="217"/>
                  </a:lnTo>
                  <a:lnTo>
                    <a:pt x="95" y="220"/>
                  </a:lnTo>
                  <a:lnTo>
                    <a:pt x="95" y="220"/>
                  </a:lnTo>
                  <a:lnTo>
                    <a:pt x="96" y="219"/>
                  </a:lnTo>
                  <a:lnTo>
                    <a:pt x="96" y="219"/>
                  </a:lnTo>
                  <a:lnTo>
                    <a:pt x="95" y="217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8" y="214"/>
                  </a:lnTo>
                  <a:lnTo>
                    <a:pt x="98" y="214"/>
                  </a:lnTo>
                  <a:lnTo>
                    <a:pt x="98" y="213"/>
                  </a:lnTo>
                  <a:lnTo>
                    <a:pt x="98" y="210"/>
                  </a:lnTo>
                  <a:lnTo>
                    <a:pt x="98" y="210"/>
                  </a:lnTo>
                  <a:lnTo>
                    <a:pt x="95" y="211"/>
                  </a:lnTo>
                  <a:lnTo>
                    <a:pt x="94" y="211"/>
                  </a:lnTo>
                  <a:lnTo>
                    <a:pt x="94" y="211"/>
                  </a:lnTo>
                  <a:close/>
                  <a:moveTo>
                    <a:pt x="27" y="317"/>
                  </a:moveTo>
                  <a:lnTo>
                    <a:pt x="27" y="317"/>
                  </a:lnTo>
                  <a:lnTo>
                    <a:pt x="25" y="315"/>
                  </a:lnTo>
                  <a:lnTo>
                    <a:pt x="27" y="314"/>
                  </a:lnTo>
                  <a:lnTo>
                    <a:pt x="27" y="314"/>
                  </a:lnTo>
                  <a:lnTo>
                    <a:pt x="28" y="311"/>
                  </a:lnTo>
                  <a:lnTo>
                    <a:pt x="28" y="311"/>
                  </a:lnTo>
                  <a:lnTo>
                    <a:pt x="31" y="302"/>
                  </a:lnTo>
                  <a:lnTo>
                    <a:pt x="31" y="302"/>
                  </a:lnTo>
                  <a:lnTo>
                    <a:pt x="32" y="291"/>
                  </a:lnTo>
                  <a:lnTo>
                    <a:pt x="32" y="291"/>
                  </a:lnTo>
                  <a:lnTo>
                    <a:pt x="38" y="273"/>
                  </a:lnTo>
                  <a:lnTo>
                    <a:pt x="47" y="254"/>
                  </a:lnTo>
                  <a:lnTo>
                    <a:pt x="47" y="254"/>
                  </a:lnTo>
                  <a:lnTo>
                    <a:pt x="59" y="230"/>
                  </a:lnTo>
                  <a:lnTo>
                    <a:pt x="59" y="230"/>
                  </a:lnTo>
                  <a:lnTo>
                    <a:pt x="75" y="204"/>
                  </a:lnTo>
                  <a:lnTo>
                    <a:pt x="75" y="204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95" y="180"/>
                  </a:lnTo>
                  <a:lnTo>
                    <a:pt x="102" y="175"/>
                  </a:lnTo>
                  <a:lnTo>
                    <a:pt x="102" y="175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2" y="173"/>
                  </a:lnTo>
                  <a:lnTo>
                    <a:pt x="101" y="175"/>
                  </a:lnTo>
                  <a:lnTo>
                    <a:pt x="101" y="175"/>
                  </a:lnTo>
                  <a:lnTo>
                    <a:pt x="92" y="177"/>
                  </a:lnTo>
                  <a:lnTo>
                    <a:pt x="85" y="182"/>
                  </a:lnTo>
                  <a:lnTo>
                    <a:pt x="85" y="182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67" y="196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49" y="217"/>
                  </a:lnTo>
                  <a:lnTo>
                    <a:pt x="49" y="217"/>
                  </a:lnTo>
                  <a:lnTo>
                    <a:pt x="44" y="229"/>
                  </a:lnTo>
                  <a:lnTo>
                    <a:pt x="44" y="229"/>
                  </a:lnTo>
                  <a:lnTo>
                    <a:pt x="38" y="241"/>
                  </a:lnTo>
                  <a:lnTo>
                    <a:pt x="38" y="241"/>
                  </a:lnTo>
                  <a:lnTo>
                    <a:pt x="31" y="260"/>
                  </a:lnTo>
                  <a:lnTo>
                    <a:pt x="31" y="260"/>
                  </a:lnTo>
                  <a:lnTo>
                    <a:pt x="22" y="280"/>
                  </a:lnTo>
                  <a:lnTo>
                    <a:pt x="15" y="301"/>
                  </a:lnTo>
                  <a:lnTo>
                    <a:pt x="15" y="301"/>
                  </a:lnTo>
                  <a:lnTo>
                    <a:pt x="8" y="327"/>
                  </a:lnTo>
                  <a:lnTo>
                    <a:pt x="8" y="327"/>
                  </a:lnTo>
                  <a:lnTo>
                    <a:pt x="5" y="341"/>
                  </a:lnTo>
                  <a:lnTo>
                    <a:pt x="5" y="341"/>
                  </a:lnTo>
                  <a:lnTo>
                    <a:pt x="5" y="346"/>
                  </a:lnTo>
                  <a:lnTo>
                    <a:pt x="5" y="346"/>
                  </a:lnTo>
                  <a:lnTo>
                    <a:pt x="5" y="346"/>
                  </a:lnTo>
                  <a:lnTo>
                    <a:pt x="5" y="346"/>
                  </a:lnTo>
                  <a:lnTo>
                    <a:pt x="5" y="345"/>
                  </a:lnTo>
                  <a:lnTo>
                    <a:pt x="5" y="345"/>
                  </a:lnTo>
                  <a:lnTo>
                    <a:pt x="8" y="341"/>
                  </a:lnTo>
                  <a:lnTo>
                    <a:pt x="13" y="338"/>
                  </a:lnTo>
                  <a:lnTo>
                    <a:pt x="13" y="338"/>
                  </a:lnTo>
                  <a:lnTo>
                    <a:pt x="21" y="334"/>
                  </a:lnTo>
                  <a:lnTo>
                    <a:pt x="21" y="334"/>
                  </a:lnTo>
                  <a:lnTo>
                    <a:pt x="22" y="332"/>
                  </a:lnTo>
                  <a:lnTo>
                    <a:pt x="24" y="331"/>
                  </a:lnTo>
                  <a:lnTo>
                    <a:pt x="24" y="331"/>
                  </a:lnTo>
                  <a:lnTo>
                    <a:pt x="27" y="317"/>
                  </a:lnTo>
                  <a:lnTo>
                    <a:pt x="27" y="317"/>
                  </a:lnTo>
                  <a:close/>
                  <a:moveTo>
                    <a:pt x="219" y="180"/>
                  </a:moveTo>
                  <a:lnTo>
                    <a:pt x="219" y="180"/>
                  </a:lnTo>
                  <a:lnTo>
                    <a:pt x="217" y="179"/>
                  </a:lnTo>
                  <a:lnTo>
                    <a:pt x="219" y="177"/>
                  </a:lnTo>
                  <a:lnTo>
                    <a:pt x="219" y="177"/>
                  </a:lnTo>
                  <a:lnTo>
                    <a:pt x="220" y="176"/>
                  </a:lnTo>
                  <a:lnTo>
                    <a:pt x="220" y="176"/>
                  </a:lnTo>
                  <a:lnTo>
                    <a:pt x="221" y="175"/>
                  </a:lnTo>
                  <a:lnTo>
                    <a:pt x="221" y="175"/>
                  </a:lnTo>
                  <a:lnTo>
                    <a:pt x="223" y="173"/>
                  </a:lnTo>
                  <a:lnTo>
                    <a:pt x="223" y="173"/>
                  </a:lnTo>
                  <a:lnTo>
                    <a:pt x="226" y="165"/>
                  </a:lnTo>
                  <a:lnTo>
                    <a:pt x="226" y="165"/>
                  </a:lnTo>
                  <a:lnTo>
                    <a:pt x="233" y="148"/>
                  </a:lnTo>
                  <a:lnTo>
                    <a:pt x="233" y="148"/>
                  </a:lnTo>
                  <a:lnTo>
                    <a:pt x="238" y="135"/>
                  </a:lnTo>
                  <a:lnTo>
                    <a:pt x="238" y="135"/>
                  </a:lnTo>
                  <a:lnTo>
                    <a:pt x="247" y="116"/>
                  </a:lnTo>
                  <a:lnTo>
                    <a:pt x="247" y="116"/>
                  </a:lnTo>
                  <a:lnTo>
                    <a:pt x="251" y="106"/>
                  </a:lnTo>
                  <a:lnTo>
                    <a:pt x="251" y="106"/>
                  </a:lnTo>
                  <a:lnTo>
                    <a:pt x="254" y="101"/>
                  </a:lnTo>
                  <a:lnTo>
                    <a:pt x="254" y="101"/>
                  </a:lnTo>
                  <a:lnTo>
                    <a:pt x="256" y="98"/>
                  </a:lnTo>
                  <a:lnTo>
                    <a:pt x="257" y="98"/>
                  </a:lnTo>
                  <a:lnTo>
                    <a:pt x="257" y="98"/>
                  </a:lnTo>
                  <a:lnTo>
                    <a:pt x="258" y="98"/>
                  </a:lnTo>
                  <a:lnTo>
                    <a:pt x="258" y="98"/>
                  </a:lnTo>
                  <a:lnTo>
                    <a:pt x="254" y="106"/>
                  </a:lnTo>
                  <a:lnTo>
                    <a:pt x="250" y="115"/>
                  </a:lnTo>
                  <a:lnTo>
                    <a:pt x="250" y="115"/>
                  </a:lnTo>
                  <a:lnTo>
                    <a:pt x="254" y="112"/>
                  </a:lnTo>
                  <a:lnTo>
                    <a:pt x="254" y="112"/>
                  </a:lnTo>
                  <a:lnTo>
                    <a:pt x="254" y="112"/>
                  </a:lnTo>
                  <a:lnTo>
                    <a:pt x="254" y="112"/>
                  </a:lnTo>
                  <a:lnTo>
                    <a:pt x="257" y="106"/>
                  </a:lnTo>
                  <a:lnTo>
                    <a:pt x="257" y="106"/>
                  </a:lnTo>
                  <a:lnTo>
                    <a:pt x="257" y="105"/>
                  </a:lnTo>
                  <a:lnTo>
                    <a:pt x="257" y="105"/>
                  </a:lnTo>
                  <a:lnTo>
                    <a:pt x="258" y="102"/>
                  </a:lnTo>
                  <a:lnTo>
                    <a:pt x="258" y="102"/>
                  </a:lnTo>
                  <a:lnTo>
                    <a:pt x="260" y="99"/>
                  </a:lnTo>
                  <a:lnTo>
                    <a:pt x="260" y="99"/>
                  </a:lnTo>
                  <a:lnTo>
                    <a:pt x="261" y="95"/>
                  </a:lnTo>
                  <a:lnTo>
                    <a:pt x="261" y="95"/>
                  </a:lnTo>
                  <a:lnTo>
                    <a:pt x="261" y="94"/>
                  </a:lnTo>
                  <a:lnTo>
                    <a:pt x="261" y="94"/>
                  </a:lnTo>
                  <a:lnTo>
                    <a:pt x="261" y="92"/>
                  </a:lnTo>
                  <a:lnTo>
                    <a:pt x="258" y="92"/>
                  </a:lnTo>
                  <a:lnTo>
                    <a:pt x="258" y="92"/>
                  </a:lnTo>
                  <a:lnTo>
                    <a:pt x="250" y="95"/>
                  </a:lnTo>
                  <a:lnTo>
                    <a:pt x="250" y="95"/>
                  </a:lnTo>
                  <a:lnTo>
                    <a:pt x="250" y="96"/>
                  </a:lnTo>
                  <a:lnTo>
                    <a:pt x="250" y="96"/>
                  </a:lnTo>
                  <a:lnTo>
                    <a:pt x="246" y="106"/>
                  </a:lnTo>
                  <a:lnTo>
                    <a:pt x="246" y="106"/>
                  </a:lnTo>
                  <a:lnTo>
                    <a:pt x="238" y="121"/>
                  </a:lnTo>
                  <a:lnTo>
                    <a:pt x="238" y="121"/>
                  </a:lnTo>
                  <a:lnTo>
                    <a:pt x="233" y="132"/>
                  </a:lnTo>
                  <a:lnTo>
                    <a:pt x="233" y="132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3" y="150"/>
                  </a:lnTo>
                  <a:lnTo>
                    <a:pt x="223" y="150"/>
                  </a:lnTo>
                  <a:lnTo>
                    <a:pt x="214" y="165"/>
                  </a:lnTo>
                  <a:lnTo>
                    <a:pt x="214" y="165"/>
                  </a:lnTo>
                  <a:lnTo>
                    <a:pt x="202" y="187"/>
                  </a:lnTo>
                  <a:lnTo>
                    <a:pt x="202" y="187"/>
                  </a:lnTo>
                  <a:lnTo>
                    <a:pt x="192" y="203"/>
                  </a:lnTo>
                  <a:lnTo>
                    <a:pt x="182" y="217"/>
                  </a:lnTo>
                  <a:lnTo>
                    <a:pt x="182" y="217"/>
                  </a:lnTo>
                  <a:lnTo>
                    <a:pt x="177" y="223"/>
                  </a:lnTo>
                  <a:lnTo>
                    <a:pt x="172" y="227"/>
                  </a:lnTo>
                  <a:lnTo>
                    <a:pt x="172" y="227"/>
                  </a:lnTo>
                  <a:lnTo>
                    <a:pt x="170" y="227"/>
                  </a:lnTo>
                  <a:lnTo>
                    <a:pt x="170" y="227"/>
                  </a:lnTo>
                  <a:lnTo>
                    <a:pt x="175" y="229"/>
                  </a:lnTo>
                  <a:lnTo>
                    <a:pt x="177" y="227"/>
                  </a:lnTo>
                  <a:lnTo>
                    <a:pt x="177" y="227"/>
                  </a:lnTo>
                  <a:lnTo>
                    <a:pt x="180" y="226"/>
                  </a:lnTo>
                  <a:lnTo>
                    <a:pt x="180" y="226"/>
                  </a:lnTo>
                  <a:lnTo>
                    <a:pt x="192" y="217"/>
                  </a:lnTo>
                  <a:lnTo>
                    <a:pt x="192" y="217"/>
                  </a:lnTo>
                  <a:lnTo>
                    <a:pt x="193" y="214"/>
                  </a:lnTo>
                  <a:lnTo>
                    <a:pt x="193" y="214"/>
                  </a:lnTo>
                  <a:lnTo>
                    <a:pt x="202" y="206"/>
                  </a:lnTo>
                  <a:lnTo>
                    <a:pt x="202" y="206"/>
                  </a:lnTo>
                  <a:lnTo>
                    <a:pt x="207" y="199"/>
                  </a:lnTo>
                  <a:lnTo>
                    <a:pt x="207" y="199"/>
                  </a:lnTo>
                  <a:lnTo>
                    <a:pt x="211" y="193"/>
                  </a:lnTo>
                  <a:lnTo>
                    <a:pt x="211" y="193"/>
                  </a:lnTo>
                  <a:lnTo>
                    <a:pt x="211" y="192"/>
                  </a:lnTo>
                  <a:lnTo>
                    <a:pt x="211" y="192"/>
                  </a:lnTo>
                  <a:lnTo>
                    <a:pt x="210" y="190"/>
                  </a:lnTo>
                  <a:lnTo>
                    <a:pt x="211" y="189"/>
                  </a:lnTo>
                  <a:lnTo>
                    <a:pt x="211" y="189"/>
                  </a:lnTo>
                  <a:lnTo>
                    <a:pt x="211" y="187"/>
                  </a:lnTo>
                  <a:lnTo>
                    <a:pt x="211" y="187"/>
                  </a:lnTo>
                  <a:lnTo>
                    <a:pt x="214" y="186"/>
                  </a:lnTo>
                  <a:lnTo>
                    <a:pt x="214" y="186"/>
                  </a:lnTo>
                  <a:lnTo>
                    <a:pt x="216" y="184"/>
                  </a:lnTo>
                  <a:lnTo>
                    <a:pt x="216" y="184"/>
                  </a:lnTo>
                  <a:lnTo>
                    <a:pt x="219" y="180"/>
                  </a:lnTo>
                  <a:lnTo>
                    <a:pt x="219" y="180"/>
                  </a:lnTo>
                  <a:close/>
                  <a:moveTo>
                    <a:pt x="8" y="352"/>
                  </a:moveTo>
                  <a:lnTo>
                    <a:pt x="8" y="352"/>
                  </a:lnTo>
                  <a:lnTo>
                    <a:pt x="8" y="352"/>
                  </a:lnTo>
                  <a:lnTo>
                    <a:pt x="8" y="352"/>
                  </a:lnTo>
                  <a:lnTo>
                    <a:pt x="22" y="355"/>
                  </a:lnTo>
                  <a:lnTo>
                    <a:pt x="22" y="355"/>
                  </a:lnTo>
                  <a:lnTo>
                    <a:pt x="34" y="358"/>
                  </a:lnTo>
                  <a:lnTo>
                    <a:pt x="34" y="358"/>
                  </a:lnTo>
                  <a:lnTo>
                    <a:pt x="45" y="359"/>
                  </a:lnTo>
                  <a:lnTo>
                    <a:pt x="45" y="359"/>
                  </a:lnTo>
                  <a:lnTo>
                    <a:pt x="64" y="364"/>
                  </a:lnTo>
                  <a:lnTo>
                    <a:pt x="64" y="364"/>
                  </a:lnTo>
                  <a:lnTo>
                    <a:pt x="71" y="365"/>
                  </a:lnTo>
                  <a:lnTo>
                    <a:pt x="71" y="365"/>
                  </a:lnTo>
                  <a:lnTo>
                    <a:pt x="72" y="365"/>
                  </a:lnTo>
                  <a:lnTo>
                    <a:pt x="72" y="365"/>
                  </a:lnTo>
                  <a:lnTo>
                    <a:pt x="79" y="356"/>
                  </a:lnTo>
                  <a:lnTo>
                    <a:pt x="79" y="356"/>
                  </a:lnTo>
                  <a:lnTo>
                    <a:pt x="85" y="351"/>
                  </a:lnTo>
                  <a:lnTo>
                    <a:pt x="85" y="351"/>
                  </a:lnTo>
                  <a:lnTo>
                    <a:pt x="86" y="351"/>
                  </a:lnTo>
                  <a:lnTo>
                    <a:pt x="86" y="351"/>
                  </a:lnTo>
                  <a:lnTo>
                    <a:pt x="82" y="351"/>
                  </a:lnTo>
                  <a:lnTo>
                    <a:pt x="82" y="351"/>
                  </a:lnTo>
                  <a:lnTo>
                    <a:pt x="75" y="351"/>
                  </a:lnTo>
                  <a:lnTo>
                    <a:pt x="68" y="351"/>
                  </a:lnTo>
                  <a:lnTo>
                    <a:pt x="68" y="351"/>
                  </a:lnTo>
                  <a:lnTo>
                    <a:pt x="67" y="349"/>
                  </a:lnTo>
                  <a:lnTo>
                    <a:pt x="67" y="348"/>
                  </a:lnTo>
                  <a:lnTo>
                    <a:pt x="67" y="348"/>
                  </a:lnTo>
                  <a:lnTo>
                    <a:pt x="67" y="348"/>
                  </a:lnTo>
                  <a:lnTo>
                    <a:pt x="67" y="348"/>
                  </a:lnTo>
                  <a:lnTo>
                    <a:pt x="62" y="346"/>
                  </a:lnTo>
                  <a:lnTo>
                    <a:pt x="62" y="346"/>
                  </a:lnTo>
                  <a:lnTo>
                    <a:pt x="42" y="341"/>
                  </a:lnTo>
                  <a:lnTo>
                    <a:pt x="42" y="341"/>
                  </a:lnTo>
                  <a:lnTo>
                    <a:pt x="38" y="341"/>
                  </a:lnTo>
                  <a:lnTo>
                    <a:pt x="32" y="339"/>
                  </a:lnTo>
                  <a:lnTo>
                    <a:pt x="32" y="339"/>
                  </a:lnTo>
                  <a:lnTo>
                    <a:pt x="30" y="339"/>
                  </a:lnTo>
                  <a:lnTo>
                    <a:pt x="30" y="339"/>
                  </a:lnTo>
                  <a:lnTo>
                    <a:pt x="28" y="339"/>
                  </a:lnTo>
                  <a:lnTo>
                    <a:pt x="28" y="339"/>
                  </a:lnTo>
                  <a:lnTo>
                    <a:pt x="24" y="341"/>
                  </a:lnTo>
                  <a:lnTo>
                    <a:pt x="24" y="341"/>
                  </a:lnTo>
                  <a:lnTo>
                    <a:pt x="21" y="342"/>
                  </a:lnTo>
                  <a:lnTo>
                    <a:pt x="21" y="342"/>
                  </a:lnTo>
                  <a:lnTo>
                    <a:pt x="17" y="345"/>
                  </a:lnTo>
                  <a:lnTo>
                    <a:pt x="17" y="345"/>
                  </a:lnTo>
                  <a:lnTo>
                    <a:pt x="10" y="351"/>
                  </a:lnTo>
                  <a:lnTo>
                    <a:pt x="10" y="351"/>
                  </a:lnTo>
                  <a:lnTo>
                    <a:pt x="8" y="352"/>
                  </a:lnTo>
                  <a:lnTo>
                    <a:pt x="8" y="352"/>
                  </a:lnTo>
                  <a:close/>
                  <a:moveTo>
                    <a:pt x="210" y="71"/>
                  </a:moveTo>
                  <a:lnTo>
                    <a:pt x="210" y="71"/>
                  </a:lnTo>
                  <a:lnTo>
                    <a:pt x="211" y="72"/>
                  </a:lnTo>
                  <a:lnTo>
                    <a:pt x="211" y="72"/>
                  </a:lnTo>
                  <a:lnTo>
                    <a:pt x="213" y="72"/>
                  </a:lnTo>
                  <a:lnTo>
                    <a:pt x="214" y="72"/>
                  </a:lnTo>
                  <a:lnTo>
                    <a:pt x="214" y="72"/>
                  </a:lnTo>
                  <a:lnTo>
                    <a:pt x="221" y="69"/>
                  </a:lnTo>
                  <a:lnTo>
                    <a:pt x="221" y="69"/>
                  </a:lnTo>
                  <a:lnTo>
                    <a:pt x="223" y="69"/>
                  </a:lnTo>
                  <a:lnTo>
                    <a:pt x="223" y="69"/>
                  </a:lnTo>
                  <a:lnTo>
                    <a:pt x="226" y="68"/>
                  </a:lnTo>
                  <a:lnTo>
                    <a:pt x="226" y="68"/>
                  </a:lnTo>
                  <a:lnTo>
                    <a:pt x="227" y="67"/>
                  </a:lnTo>
                  <a:lnTo>
                    <a:pt x="227" y="67"/>
                  </a:lnTo>
                  <a:lnTo>
                    <a:pt x="230" y="67"/>
                  </a:lnTo>
                  <a:lnTo>
                    <a:pt x="230" y="65"/>
                  </a:lnTo>
                  <a:lnTo>
                    <a:pt x="230" y="65"/>
                  </a:lnTo>
                  <a:lnTo>
                    <a:pt x="231" y="64"/>
                  </a:lnTo>
                  <a:lnTo>
                    <a:pt x="231" y="64"/>
                  </a:lnTo>
                  <a:lnTo>
                    <a:pt x="236" y="61"/>
                  </a:lnTo>
                  <a:lnTo>
                    <a:pt x="236" y="61"/>
                  </a:lnTo>
                  <a:lnTo>
                    <a:pt x="244" y="55"/>
                  </a:lnTo>
                  <a:lnTo>
                    <a:pt x="244" y="55"/>
                  </a:lnTo>
                  <a:lnTo>
                    <a:pt x="257" y="44"/>
                  </a:lnTo>
                  <a:lnTo>
                    <a:pt x="257" y="44"/>
                  </a:lnTo>
                  <a:lnTo>
                    <a:pt x="263" y="37"/>
                  </a:lnTo>
                  <a:lnTo>
                    <a:pt x="263" y="37"/>
                  </a:lnTo>
                  <a:lnTo>
                    <a:pt x="278" y="24"/>
                  </a:lnTo>
                  <a:lnTo>
                    <a:pt x="278" y="24"/>
                  </a:lnTo>
                  <a:lnTo>
                    <a:pt x="287" y="15"/>
                  </a:lnTo>
                  <a:lnTo>
                    <a:pt x="287" y="15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94" y="8"/>
                  </a:lnTo>
                  <a:lnTo>
                    <a:pt x="288" y="8"/>
                  </a:lnTo>
                  <a:lnTo>
                    <a:pt x="288" y="8"/>
                  </a:lnTo>
                  <a:lnTo>
                    <a:pt x="278" y="10"/>
                  </a:lnTo>
                  <a:lnTo>
                    <a:pt x="278" y="10"/>
                  </a:lnTo>
                  <a:lnTo>
                    <a:pt x="275" y="13"/>
                  </a:lnTo>
                  <a:lnTo>
                    <a:pt x="275" y="13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63" y="22"/>
                  </a:lnTo>
                  <a:lnTo>
                    <a:pt x="263" y="22"/>
                  </a:lnTo>
                  <a:lnTo>
                    <a:pt x="257" y="28"/>
                  </a:lnTo>
                  <a:lnTo>
                    <a:pt x="257" y="28"/>
                  </a:lnTo>
                  <a:lnTo>
                    <a:pt x="251" y="32"/>
                  </a:lnTo>
                  <a:lnTo>
                    <a:pt x="251" y="32"/>
                  </a:lnTo>
                  <a:lnTo>
                    <a:pt x="246" y="40"/>
                  </a:lnTo>
                  <a:lnTo>
                    <a:pt x="246" y="40"/>
                  </a:lnTo>
                  <a:lnTo>
                    <a:pt x="230" y="52"/>
                  </a:lnTo>
                  <a:lnTo>
                    <a:pt x="230" y="52"/>
                  </a:lnTo>
                  <a:lnTo>
                    <a:pt x="211" y="69"/>
                  </a:lnTo>
                  <a:lnTo>
                    <a:pt x="211" y="69"/>
                  </a:lnTo>
                  <a:lnTo>
                    <a:pt x="210" y="71"/>
                  </a:lnTo>
                  <a:lnTo>
                    <a:pt x="210" y="71"/>
                  </a:lnTo>
                  <a:close/>
                  <a:moveTo>
                    <a:pt x="132" y="254"/>
                  </a:moveTo>
                  <a:lnTo>
                    <a:pt x="132" y="254"/>
                  </a:lnTo>
                  <a:lnTo>
                    <a:pt x="135" y="254"/>
                  </a:lnTo>
                  <a:lnTo>
                    <a:pt x="135" y="254"/>
                  </a:lnTo>
                  <a:lnTo>
                    <a:pt x="136" y="254"/>
                  </a:lnTo>
                  <a:lnTo>
                    <a:pt x="139" y="256"/>
                  </a:lnTo>
                  <a:lnTo>
                    <a:pt x="139" y="256"/>
                  </a:lnTo>
                  <a:lnTo>
                    <a:pt x="140" y="257"/>
                  </a:lnTo>
                  <a:lnTo>
                    <a:pt x="140" y="257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6" y="263"/>
                  </a:lnTo>
                  <a:lnTo>
                    <a:pt x="146" y="263"/>
                  </a:lnTo>
                  <a:lnTo>
                    <a:pt x="149" y="267"/>
                  </a:lnTo>
                  <a:lnTo>
                    <a:pt x="149" y="267"/>
                  </a:lnTo>
                  <a:lnTo>
                    <a:pt x="152" y="268"/>
                  </a:lnTo>
                  <a:lnTo>
                    <a:pt x="152" y="268"/>
                  </a:lnTo>
                  <a:lnTo>
                    <a:pt x="157" y="270"/>
                  </a:lnTo>
                  <a:lnTo>
                    <a:pt x="165" y="270"/>
                  </a:lnTo>
                  <a:lnTo>
                    <a:pt x="165" y="270"/>
                  </a:lnTo>
                  <a:lnTo>
                    <a:pt x="170" y="268"/>
                  </a:lnTo>
                  <a:lnTo>
                    <a:pt x="176" y="267"/>
                  </a:lnTo>
                  <a:lnTo>
                    <a:pt x="176" y="267"/>
                  </a:lnTo>
                  <a:lnTo>
                    <a:pt x="184" y="261"/>
                  </a:lnTo>
                  <a:lnTo>
                    <a:pt x="184" y="261"/>
                  </a:lnTo>
                  <a:lnTo>
                    <a:pt x="186" y="260"/>
                  </a:lnTo>
                  <a:lnTo>
                    <a:pt x="186" y="260"/>
                  </a:lnTo>
                  <a:lnTo>
                    <a:pt x="175" y="261"/>
                  </a:lnTo>
                  <a:lnTo>
                    <a:pt x="175" y="261"/>
                  </a:lnTo>
                  <a:lnTo>
                    <a:pt x="169" y="261"/>
                  </a:lnTo>
                  <a:lnTo>
                    <a:pt x="163" y="261"/>
                  </a:lnTo>
                  <a:lnTo>
                    <a:pt x="163" y="261"/>
                  </a:lnTo>
                  <a:lnTo>
                    <a:pt x="159" y="260"/>
                  </a:lnTo>
                  <a:lnTo>
                    <a:pt x="156" y="257"/>
                  </a:lnTo>
                  <a:lnTo>
                    <a:pt x="156" y="257"/>
                  </a:lnTo>
                  <a:lnTo>
                    <a:pt x="152" y="253"/>
                  </a:lnTo>
                  <a:lnTo>
                    <a:pt x="152" y="253"/>
                  </a:lnTo>
                  <a:lnTo>
                    <a:pt x="146" y="250"/>
                  </a:lnTo>
                  <a:lnTo>
                    <a:pt x="140" y="248"/>
                  </a:lnTo>
                  <a:lnTo>
                    <a:pt x="140" y="248"/>
                  </a:lnTo>
                  <a:lnTo>
                    <a:pt x="138" y="250"/>
                  </a:lnTo>
                  <a:lnTo>
                    <a:pt x="138" y="250"/>
                  </a:lnTo>
                  <a:lnTo>
                    <a:pt x="132" y="254"/>
                  </a:lnTo>
                  <a:lnTo>
                    <a:pt x="132" y="254"/>
                  </a:lnTo>
                  <a:lnTo>
                    <a:pt x="132" y="254"/>
                  </a:lnTo>
                  <a:lnTo>
                    <a:pt x="132" y="254"/>
                  </a:lnTo>
                  <a:close/>
                  <a:moveTo>
                    <a:pt x="254" y="89"/>
                  </a:moveTo>
                  <a:lnTo>
                    <a:pt x="254" y="89"/>
                  </a:lnTo>
                  <a:lnTo>
                    <a:pt x="257" y="88"/>
                  </a:lnTo>
                  <a:lnTo>
                    <a:pt x="257" y="88"/>
                  </a:lnTo>
                  <a:lnTo>
                    <a:pt x="258" y="86"/>
                  </a:lnTo>
                  <a:lnTo>
                    <a:pt x="258" y="86"/>
                  </a:lnTo>
                  <a:lnTo>
                    <a:pt x="260" y="86"/>
                  </a:lnTo>
                  <a:lnTo>
                    <a:pt x="260" y="86"/>
                  </a:lnTo>
                  <a:lnTo>
                    <a:pt x="260" y="86"/>
                  </a:lnTo>
                  <a:lnTo>
                    <a:pt x="260" y="85"/>
                  </a:lnTo>
                  <a:lnTo>
                    <a:pt x="258" y="85"/>
                  </a:lnTo>
                  <a:lnTo>
                    <a:pt x="258" y="85"/>
                  </a:lnTo>
                  <a:lnTo>
                    <a:pt x="250" y="81"/>
                  </a:lnTo>
                  <a:lnTo>
                    <a:pt x="250" y="81"/>
                  </a:lnTo>
                  <a:lnTo>
                    <a:pt x="241" y="76"/>
                  </a:lnTo>
                  <a:lnTo>
                    <a:pt x="241" y="76"/>
                  </a:lnTo>
                  <a:lnTo>
                    <a:pt x="236" y="74"/>
                  </a:lnTo>
                  <a:lnTo>
                    <a:pt x="236" y="74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29" y="72"/>
                  </a:lnTo>
                  <a:lnTo>
                    <a:pt x="229" y="72"/>
                  </a:lnTo>
                  <a:lnTo>
                    <a:pt x="220" y="75"/>
                  </a:lnTo>
                  <a:lnTo>
                    <a:pt x="220" y="75"/>
                  </a:lnTo>
                  <a:lnTo>
                    <a:pt x="219" y="75"/>
                  </a:lnTo>
                  <a:lnTo>
                    <a:pt x="219" y="75"/>
                  </a:lnTo>
                  <a:lnTo>
                    <a:pt x="219" y="75"/>
                  </a:lnTo>
                  <a:lnTo>
                    <a:pt x="219" y="75"/>
                  </a:lnTo>
                  <a:lnTo>
                    <a:pt x="224" y="78"/>
                  </a:lnTo>
                  <a:lnTo>
                    <a:pt x="224" y="78"/>
                  </a:lnTo>
                  <a:lnTo>
                    <a:pt x="231" y="81"/>
                  </a:lnTo>
                  <a:lnTo>
                    <a:pt x="231" y="81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50" y="88"/>
                  </a:lnTo>
                  <a:lnTo>
                    <a:pt x="250" y="88"/>
                  </a:lnTo>
                  <a:lnTo>
                    <a:pt x="253" y="89"/>
                  </a:lnTo>
                  <a:lnTo>
                    <a:pt x="253" y="89"/>
                  </a:lnTo>
                  <a:lnTo>
                    <a:pt x="254" y="89"/>
                  </a:lnTo>
                  <a:lnTo>
                    <a:pt x="254" y="89"/>
                  </a:lnTo>
                  <a:lnTo>
                    <a:pt x="254" y="89"/>
                  </a:lnTo>
                  <a:lnTo>
                    <a:pt x="254" y="89"/>
                  </a:lnTo>
                  <a:close/>
                  <a:moveTo>
                    <a:pt x="294" y="106"/>
                  </a:moveTo>
                  <a:lnTo>
                    <a:pt x="294" y="106"/>
                  </a:lnTo>
                  <a:lnTo>
                    <a:pt x="297" y="108"/>
                  </a:lnTo>
                  <a:lnTo>
                    <a:pt x="297" y="108"/>
                  </a:lnTo>
                  <a:lnTo>
                    <a:pt x="301" y="108"/>
                  </a:lnTo>
                  <a:lnTo>
                    <a:pt x="301" y="108"/>
                  </a:lnTo>
                  <a:lnTo>
                    <a:pt x="310" y="111"/>
                  </a:lnTo>
                  <a:lnTo>
                    <a:pt x="310" y="111"/>
                  </a:lnTo>
                  <a:lnTo>
                    <a:pt x="312" y="111"/>
                  </a:lnTo>
                  <a:lnTo>
                    <a:pt x="314" y="109"/>
                  </a:lnTo>
                  <a:lnTo>
                    <a:pt x="314" y="109"/>
                  </a:lnTo>
                  <a:lnTo>
                    <a:pt x="322" y="103"/>
                  </a:lnTo>
                  <a:lnTo>
                    <a:pt x="322" y="103"/>
                  </a:lnTo>
                  <a:lnTo>
                    <a:pt x="324" y="103"/>
                  </a:lnTo>
                  <a:lnTo>
                    <a:pt x="324" y="103"/>
                  </a:lnTo>
                  <a:lnTo>
                    <a:pt x="324" y="103"/>
                  </a:lnTo>
                  <a:lnTo>
                    <a:pt x="324" y="103"/>
                  </a:lnTo>
                  <a:lnTo>
                    <a:pt x="315" y="101"/>
                  </a:lnTo>
                  <a:lnTo>
                    <a:pt x="315" y="101"/>
                  </a:lnTo>
                  <a:lnTo>
                    <a:pt x="307" y="99"/>
                  </a:lnTo>
                  <a:lnTo>
                    <a:pt x="298" y="96"/>
                  </a:lnTo>
                  <a:lnTo>
                    <a:pt x="298" y="96"/>
                  </a:lnTo>
                  <a:lnTo>
                    <a:pt x="298" y="96"/>
                  </a:lnTo>
                  <a:lnTo>
                    <a:pt x="298" y="96"/>
                  </a:lnTo>
                  <a:lnTo>
                    <a:pt x="294" y="106"/>
                  </a:lnTo>
                  <a:lnTo>
                    <a:pt x="294" y="106"/>
                  </a:lnTo>
                  <a:close/>
                  <a:moveTo>
                    <a:pt x="84" y="314"/>
                  </a:moveTo>
                  <a:lnTo>
                    <a:pt x="84" y="314"/>
                  </a:lnTo>
                  <a:lnTo>
                    <a:pt x="82" y="314"/>
                  </a:lnTo>
                  <a:lnTo>
                    <a:pt x="82" y="314"/>
                  </a:lnTo>
                  <a:lnTo>
                    <a:pt x="81" y="325"/>
                  </a:lnTo>
                  <a:lnTo>
                    <a:pt x="81" y="325"/>
                  </a:lnTo>
                  <a:lnTo>
                    <a:pt x="81" y="325"/>
                  </a:lnTo>
                  <a:lnTo>
                    <a:pt x="81" y="325"/>
                  </a:lnTo>
                  <a:lnTo>
                    <a:pt x="82" y="329"/>
                  </a:lnTo>
                  <a:lnTo>
                    <a:pt x="82" y="329"/>
                  </a:lnTo>
                  <a:lnTo>
                    <a:pt x="82" y="328"/>
                  </a:lnTo>
                  <a:lnTo>
                    <a:pt x="82" y="328"/>
                  </a:lnTo>
                  <a:lnTo>
                    <a:pt x="85" y="318"/>
                  </a:lnTo>
                  <a:lnTo>
                    <a:pt x="85" y="318"/>
                  </a:lnTo>
                  <a:lnTo>
                    <a:pt x="85" y="317"/>
                  </a:lnTo>
                  <a:lnTo>
                    <a:pt x="85" y="317"/>
                  </a:lnTo>
                  <a:lnTo>
                    <a:pt x="84" y="314"/>
                  </a:lnTo>
                  <a:lnTo>
                    <a:pt x="84" y="314"/>
                  </a:lnTo>
                  <a:close/>
                  <a:moveTo>
                    <a:pt x="250" y="116"/>
                  </a:moveTo>
                  <a:lnTo>
                    <a:pt x="250" y="116"/>
                  </a:lnTo>
                  <a:lnTo>
                    <a:pt x="248" y="118"/>
                  </a:lnTo>
                  <a:lnTo>
                    <a:pt x="248" y="118"/>
                  </a:lnTo>
                  <a:lnTo>
                    <a:pt x="244" y="129"/>
                  </a:lnTo>
                  <a:lnTo>
                    <a:pt x="244" y="129"/>
                  </a:lnTo>
                  <a:lnTo>
                    <a:pt x="237" y="143"/>
                  </a:lnTo>
                  <a:lnTo>
                    <a:pt x="237" y="143"/>
                  </a:lnTo>
                  <a:lnTo>
                    <a:pt x="237" y="145"/>
                  </a:lnTo>
                  <a:lnTo>
                    <a:pt x="237" y="145"/>
                  </a:lnTo>
                  <a:lnTo>
                    <a:pt x="237" y="145"/>
                  </a:lnTo>
                  <a:lnTo>
                    <a:pt x="237" y="145"/>
                  </a:lnTo>
                  <a:lnTo>
                    <a:pt x="251" y="118"/>
                  </a:lnTo>
                  <a:lnTo>
                    <a:pt x="251" y="118"/>
                  </a:lnTo>
                  <a:lnTo>
                    <a:pt x="250" y="116"/>
                  </a:lnTo>
                  <a:lnTo>
                    <a:pt x="250" y="116"/>
                  </a:lnTo>
                  <a:close/>
                  <a:moveTo>
                    <a:pt x="136" y="260"/>
                  </a:moveTo>
                  <a:lnTo>
                    <a:pt x="136" y="260"/>
                  </a:lnTo>
                  <a:lnTo>
                    <a:pt x="138" y="263"/>
                  </a:lnTo>
                  <a:lnTo>
                    <a:pt x="138" y="263"/>
                  </a:lnTo>
                  <a:lnTo>
                    <a:pt x="140" y="267"/>
                  </a:lnTo>
                  <a:lnTo>
                    <a:pt x="140" y="267"/>
                  </a:lnTo>
                  <a:lnTo>
                    <a:pt x="145" y="270"/>
                  </a:lnTo>
                  <a:lnTo>
                    <a:pt x="150" y="273"/>
                  </a:lnTo>
                  <a:lnTo>
                    <a:pt x="150" y="273"/>
                  </a:lnTo>
                  <a:lnTo>
                    <a:pt x="150" y="273"/>
                  </a:lnTo>
                  <a:lnTo>
                    <a:pt x="150" y="273"/>
                  </a:lnTo>
                  <a:lnTo>
                    <a:pt x="149" y="270"/>
                  </a:lnTo>
                  <a:lnTo>
                    <a:pt x="149" y="270"/>
                  </a:lnTo>
                  <a:lnTo>
                    <a:pt x="145" y="268"/>
                  </a:lnTo>
                  <a:lnTo>
                    <a:pt x="142" y="265"/>
                  </a:lnTo>
                  <a:lnTo>
                    <a:pt x="142" y="265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39" y="260"/>
                  </a:lnTo>
                  <a:lnTo>
                    <a:pt x="139" y="260"/>
                  </a:lnTo>
                  <a:lnTo>
                    <a:pt x="136" y="260"/>
                  </a:lnTo>
                  <a:lnTo>
                    <a:pt x="136" y="260"/>
                  </a:lnTo>
                  <a:close/>
                  <a:moveTo>
                    <a:pt x="51" y="324"/>
                  </a:moveTo>
                  <a:lnTo>
                    <a:pt x="51" y="324"/>
                  </a:lnTo>
                  <a:lnTo>
                    <a:pt x="51" y="321"/>
                  </a:lnTo>
                  <a:lnTo>
                    <a:pt x="51" y="321"/>
                  </a:lnTo>
                  <a:lnTo>
                    <a:pt x="51" y="319"/>
                  </a:lnTo>
                  <a:lnTo>
                    <a:pt x="51" y="319"/>
                  </a:lnTo>
                  <a:lnTo>
                    <a:pt x="48" y="315"/>
                  </a:lnTo>
                  <a:lnTo>
                    <a:pt x="48" y="315"/>
                  </a:lnTo>
                  <a:lnTo>
                    <a:pt x="48" y="314"/>
                  </a:lnTo>
                  <a:lnTo>
                    <a:pt x="48" y="314"/>
                  </a:lnTo>
                  <a:lnTo>
                    <a:pt x="47" y="315"/>
                  </a:lnTo>
                  <a:lnTo>
                    <a:pt x="47" y="315"/>
                  </a:lnTo>
                  <a:lnTo>
                    <a:pt x="47" y="318"/>
                  </a:lnTo>
                  <a:lnTo>
                    <a:pt x="47" y="318"/>
                  </a:lnTo>
                  <a:lnTo>
                    <a:pt x="49" y="322"/>
                  </a:lnTo>
                  <a:lnTo>
                    <a:pt x="49" y="322"/>
                  </a:lnTo>
                  <a:lnTo>
                    <a:pt x="51" y="324"/>
                  </a:lnTo>
                  <a:lnTo>
                    <a:pt x="51" y="324"/>
                  </a:lnTo>
                  <a:close/>
                  <a:moveTo>
                    <a:pt x="74" y="271"/>
                  </a:moveTo>
                  <a:lnTo>
                    <a:pt x="74" y="271"/>
                  </a:lnTo>
                  <a:lnTo>
                    <a:pt x="76" y="268"/>
                  </a:lnTo>
                  <a:lnTo>
                    <a:pt x="76" y="268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78" y="265"/>
                  </a:lnTo>
                  <a:lnTo>
                    <a:pt x="78" y="265"/>
                  </a:lnTo>
                  <a:lnTo>
                    <a:pt x="75" y="263"/>
                  </a:lnTo>
                  <a:lnTo>
                    <a:pt x="75" y="263"/>
                  </a:lnTo>
                  <a:lnTo>
                    <a:pt x="74" y="267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close/>
                  <a:moveTo>
                    <a:pt x="271" y="123"/>
                  </a:moveTo>
                  <a:lnTo>
                    <a:pt x="271" y="123"/>
                  </a:lnTo>
                  <a:lnTo>
                    <a:pt x="265" y="125"/>
                  </a:lnTo>
                  <a:lnTo>
                    <a:pt x="265" y="125"/>
                  </a:lnTo>
                  <a:lnTo>
                    <a:pt x="265" y="126"/>
                  </a:lnTo>
                  <a:lnTo>
                    <a:pt x="265" y="126"/>
                  </a:lnTo>
                  <a:lnTo>
                    <a:pt x="267" y="129"/>
                  </a:lnTo>
                  <a:lnTo>
                    <a:pt x="267" y="129"/>
                  </a:lnTo>
                  <a:lnTo>
                    <a:pt x="270" y="128"/>
                  </a:lnTo>
                  <a:lnTo>
                    <a:pt x="270" y="128"/>
                  </a:lnTo>
                  <a:lnTo>
                    <a:pt x="271" y="128"/>
                  </a:lnTo>
                  <a:lnTo>
                    <a:pt x="271" y="128"/>
                  </a:lnTo>
                  <a:lnTo>
                    <a:pt x="271" y="123"/>
                  </a:lnTo>
                  <a:lnTo>
                    <a:pt x="271" y="123"/>
                  </a:lnTo>
                  <a:close/>
                  <a:moveTo>
                    <a:pt x="292" y="35"/>
                  </a:moveTo>
                  <a:lnTo>
                    <a:pt x="292" y="35"/>
                  </a:lnTo>
                  <a:lnTo>
                    <a:pt x="294" y="35"/>
                  </a:lnTo>
                  <a:lnTo>
                    <a:pt x="294" y="35"/>
                  </a:lnTo>
                  <a:lnTo>
                    <a:pt x="298" y="30"/>
                  </a:lnTo>
                  <a:lnTo>
                    <a:pt x="298" y="30"/>
                  </a:lnTo>
                  <a:lnTo>
                    <a:pt x="300" y="28"/>
                  </a:lnTo>
                  <a:lnTo>
                    <a:pt x="300" y="28"/>
                  </a:lnTo>
                  <a:lnTo>
                    <a:pt x="294" y="31"/>
                  </a:lnTo>
                  <a:lnTo>
                    <a:pt x="294" y="31"/>
                  </a:lnTo>
                  <a:lnTo>
                    <a:pt x="294" y="31"/>
                  </a:lnTo>
                  <a:lnTo>
                    <a:pt x="294" y="31"/>
                  </a:lnTo>
                  <a:lnTo>
                    <a:pt x="291" y="34"/>
                  </a:lnTo>
                  <a:lnTo>
                    <a:pt x="291" y="34"/>
                  </a:lnTo>
                  <a:lnTo>
                    <a:pt x="292" y="35"/>
                  </a:lnTo>
                  <a:lnTo>
                    <a:pt x="292" y="35"/>
                  </a:lnTo>
                  <a:close/>
                  <a:moveTo>
                    <a:pt x="281" y="103"/>
                  </a:moveTo>
                  <a:lnTo>
                    <a:pt x="281" y="103"/>
                  </a:lnTo>
                  <a:lnTo>
                    <a:pt x="281" y="103"/>
                  </a:lnTo>
                  <a:lnTo>
                    <a:pt x="281" y="103"/>
                  </a:lnTo>
                  <a:lnTo>
                    <a:pt x="277" y="105"/>
                  </a:lnTo>
                  <a:lnTo>
                    <a:pt x="277" y="105"/>
                  </a:lnTo>
                  <a:lnTo>
                    <a:pt x="275" y="106"/>
                  </a:lnTo>
                  <a:lnTo>
                    <a:pt x="275" y="106"/>
                  </a:lnTo>
                  <a:lnTo>
                    <a:pt x="273" y="109"/>
                  </a:lnTo>
                  <a:lnTo>
                    <a:pt x="273" y="109"/>
                  </a:lnTo>
                  <a:lnTo>
                    <a:pt x="273" y="109"/>
                  </a:lnTo>
                  <a:lnTo>
                    <a:pt x="273" y="109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81" y="103"/>
                  </a:lnTo>
                  <a:lnTo>
                    <a:pt x="281" y="103"/>
                  </a:lnTo>
                  <a:close/>
                  <a:moveTo>
                    <a:pt x="96" y="322"/>
                  </a:moveTo>
                  <a:lnTo>
                    <a:pt x="96" y="322"/>
                  </a:lnTo>
                  <a:lnTo>
                    <a:pt x="94" y="329"/>
                  </a:lnTo>
                  <a:lnTo>
                    <a:pt x="94" y="329"/>
                  </a:lnTo>
                  <a:lnTo>
                    <a:pt x="91" y="338"/>
                  </a:lnTo>
                  <a:lnTo>
                    <a:pt x="91" y="338"/>
                  </a:lnTo>
                  <a:lnTo>
                    <a:pt x="89" y="341"/>
                  </a:lnTo>
                  <a:lnTo>
                    <a:pt x="89" y="341"/>
                  </a:lnTo>
                  <a:lnTo>
                    <a:pt x="92" y="337"/>
                  </a:lnTo>
                  <a:lnTo>
                    <a:pt x="92" y="337"/>
                  </a:lnTo>
                  <a:lnTo>
                    <a:pt x="94" y="332"/>
                  </a:lnTo>
                  <a:lnTo>
                    <a:pt x="94" y="332"/>
                  </a:lnTo>
                  <a:lnTo>
                    <a:pt x="98" y="324"/>
                  </a:lnTo>
                  <a:lnTo>
                    <a:pt x="98" y="324"/>
                  </a:lnTo>
                  <a:lnTo>
                    <a:pt x="96" y="322"/>
                  </a:lnTo>
                  <a:lnTo>
                    <a:pt x="96" y="322"/>
                  </a:lnTo>
                  <a:close/>
                  <a:moveTo>
                    <a:pt x="74" y="254"/>
                  </a:moveTo>
                  <a:lnTo>
                    <a:pt x="74" y="254"/>
                  </a:lnTo>
                  <a:lnTo>
                    <a:pt x="75" y="250"/>
                  </a:lnTo>
                  <a:lnTo>
                    <a:pt x="75" y="250"/>
                  </a:lnTo>
                  <a:lnTo>
                    <a:pt x="75" y="250"/>
                  </a:lnTo>
                  <a:lnTo>
                    <a:pt x="75" y="250"/>
                  </a:lnTo>
                  <a:lnTo>
                    <a:pt x="74" y="246"/>
                  </a:lnTo>
                  <a:lnTo>
                    <a:pt x="74" y="246"/>
                  </a:lnTo>
                  <a:lnTo>
                    <a:pt x="72" y="246"/>
                  </a:lnTo>
                  <a:lnTo>
                    <a:pt x="72" y="246"/>
                  </a:lnTo>
                  <a:lnTo>
                    <a:pt x="71" y="250"/>
                  </a:lnTo>
                  <a:lnTo>
                    <a:pt x="71" y="250"/>
                  </a:lnTo>
                  <a:lnTo>
                    <a:pt x="71" y="251"/>
                  </a:lnTo>
                  <a:lnTo>
                    <a:pt x="71" y="251"/>
                  </a:lnTo>
                  <a:lnTo>
                    <a:pt x="74" y="254"/>
                  </a:lnTo>
                  <a:lnTo>
                    <a:pt x="74" y="254"/>
                  </a:lnTo>
                  <a:close/>
                  <a:moveTo>
                    <a:pt x="81" y="206"/>
                  </a:moveTo>
                  <a:lnTo>
                    <a:pt x="81" y="206"/>
                  </a:lnTo>
                  <a:lnTo>
                    <a:pt x="81" y="206"/>
                  </a:lnTo>
                  <a:lnTo>
                    <a:pt x="81" y="206"/>
                  </a:lnTo>
                  <a:lnTo>
                    <a:pt x="76" y="211"/>
                  </a:lnTo>
                  <a:lnTo>
                    <a:pt x="76" y="211"/>
                  </a:lnTo>
                  <a:lnTo>
                    <a:pt x="75" y="213"/>
                  </a:lnTo>
                  <a:lnTo>
                    <a:pt x="76" y="216"/>
                  </a:lnTo>
                  <a:lnTo>
                    <a:pt x="76" y="216"/>
                  </a:lnTo>
                  <a:lnTo>
                    <a:pt x="76" y="216"/>
                  </a:lnTo>
                  <a:lnTo>
                    <a:pt x="76" y="216"/>
                  </a:lnTo>
                  <a:lnTo>
                    <a:pt x="81" y="210"/>
                  </a:lnTo>
                  <a:lnTo>
                    <a:pt x="81" y="210"/>
                  </a:lnTo>
                  <a:lnTo>
                    <a:pt x="81" y="209"/>
                  </a:lnTo>
                  <a:lnTo>
                    <a:pt x="81" y="209"/>
                  </a:lnTo>
                  <a:lnTo>
                    <a:pt x="81" y="206"/>
                  </a:lnTo>
                  <a:lnTo>
                    <a:pt x="81" y="206"/>
                  </a:lnTo>
                  <a:close/>
                  <a:moveTo>
                    <a:pt x="31" y="327"/>
                  </a:moveTo>
                  <a:lnTo>
                    <a:pt x="31" y="327"/>
                  </a:lnTo>
                  <a:lnTo>
                    <a:pt x="31" y="327"/>
                  </a:lnTo>
                  <a:lnTo>
                    <a:pt x="31" y="327"/>
                  </a:lnTo>
                  <a:lnTo>
                    <a:pt x="30" y="332"/>
                  </a:lnTo>
                  <a:lnTo>
                    <a:pt x="30" y="332"/>
                  </a:lnTo>
                  <a:lnTo>
                    <a:pt x="30" y="332"/>
                  </a:lnTo>
                  <a:lnTo>
                    <a:pt x="30" y="332"/>
                  </a:lnTo>
                  <a:lnTo>
                    <a:pt x="34" y="335"/>
                  </a:lnTo>
                  <a:lnTo>
                    <a:pt x="34" y="335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34" y="331"/>
                  </a:lnTo>
                  <a:lnTo>
                    <a:pt x="31" y="327"/>
                  </a:lnTo>
                  <a:lnTo>
                    <a:pt x="31" y="327"/>
                  </a:lnTo>
                  <a:close/>
                  <a:moveTo>
                    <a:pt x="307" y="10"/>
                  </a:moveTo>
                  <a:lnTo>
                    <a:pt x="307" y="10"/>
                  </a:lnTo>
                  <a:lnTo>
                    <a:pt x="307" y="10"/>
                  </a:lnTo>
                  <a:lnTo>
                    <a:pt x="308" y="11"/>
                  </a:lnTo>
                  <a:lnTo>
                    <a:pt x="308" y="11"/>
                  </a:lnTo>
                  <a:lnTo>
                    <a:pt x="311" y="20"/>
                  </a:lnTo>
                  <a:lnTo>
                    <a:pt x="311" y="20"/>
                  </a:lnTo>
                  <a:lnTo>
                    <a:pt x="311" y="22"/>
                  </a:lnTo>
                  <a:lnTo>
                    <a:pt x="311" y="22"/>
                  </a:lnTo>
                  <a:lnTo>
                    <a:pt x="310" y="13"/>
                  </a:lnTo>
                  <a:lnTo>
                    <a:pt x="307" y="5"/>
                  </a:lnTo>
                  <a:lnTo>
                    <a:pt x="307" y="5"/>
                  </a:lnTo>
                  <a:lnTo>
                    <a:pt x="305" y="7"/>
                  </a:lnTo>
                  <a:lnTo>
                    <a:pt x="304" y="7"/>
                  </a:lnTo>
                  <a:lnTo>
                    <a:pt x="304" y="7"/>
                  </a:lnTo>
                  <a:lnTo>
                    <a:pt x="307" y="10"/>
                  </a:lnTo>
                  <a:lnTo>
                    <a:pt x="307" y="10"/>
                  </a:lnTo>
                  <a:close/>
                  <a:moveTo>
                    <a:pt x="106" y="250"/>
                  </a:moveTo>
                  <a:lnTo>
                    <a:pt x="106" y="250"/>
                  </a:lnTo>
                  <a:lnTo>
                    <a:pt x="105" y="251"/>
                  </a:lnTo>
                  <a:lnTo>
                    <a:pt x="105" y="251"/>
                  </a:lnTo>
                  <a:lnTo>
                    <a:pt x="103" y="258"/>
                  </a:lnTo>
                  <a:lnTo>
                    <a:pt x="103" y="258"/>
                  </a:lnTo>
                  <a:lnTo>
                    <a:pt x="103" y="260"/>
                  </a:lnTo>
                  <a:lnTo>
                    <a:pt x="103" y="260"/>
                  </a:lnTo>
                  <a:lnTo>
                    <a:pt x="106" y="257"/>
                  </a:lnTo>
                  <a:lnTo>
                    <a:pt x="106" y="257"/>
                  </a:lnTo>
                  <a:lnTo>
                    <a:pt x="108" y="254"/>
                  </a:lnTo>
                  <a:lnTo>
                    <a:pt x="108" y="254"/>
                  </a:lnTo>
                  <a:lnTo>
                    <a:pt x="108" y="253"/>
                  </a:lnTo>
                  <a:lnTo>
                    <a:pt x="108" y="253"/>
                  </a:lnTo>
                  <a:lnTo>
                    <a:pt x="106" y="250"/>
                  </a:lnTo>
                  <a:lnTo>
                    <a:pt x="106" y="250"/>
                  </a:lnTo>
                  <a:close/>
                  <a:moveTo>
                    <a:pt x="112" y="251"/>
                  </a:moveTo>
                  <a:lnTo>
                    <a:pt x="112" y="251"/>
                  </a:lnTo>
                  <a:lnTo>
                    <a:pt x="112" y="251"/>
                  </a:lnTo>
                  <a:lnTo>
                    <a:pt x="112" y="251"/>
                  </a:lnTo>
                  <a:lnTo>
                    <a:pt x="115" y="248"/>
                  </a:lnTo>
                  <a:lnTo>
                    <a:pt x="115" y="248"/>
                  </a:lnTo>
                  <a:lnTo>
                    <a:pt x="116" y="247"/>
                  </a:lnTo>
                  <a:lnTo>
                    <a:pt x="116" y="246"/>
                  </a:lnTo>
                  <a:lnTo>
                    <a:pt x="116" y="246"/>
                  </a:lnTo>
                  <a:lnTo>
                    <a:pt x="116" y="246"/>
                  </a:lnTo>
                  <a:lnTo>
                    <a:pt x="116" y="246"/>
                  </a:lnTo>
                  <a:lnTo>
                    <a:pt x="116" y="243"/>
                  </a:lnTo>
                  <a:lnTo>
                    <a:pt x="115" y="241"/>
                  </a:lnTo>
                  <a:lnTo>
                    <a:pt x="115" y="241"/>
                  </a:lnTo>
                  <a:lnTo>
                    <a:pt x="112" y="251"/>
                  </a:lnTo>
                  <a:lnTo>
                    <a:pt x="112" y="251"/>
                  </a:lnTo>
                  <a:close/>
                  <a:moveTo>
                    <a:pt x="300" y="3"/>
                  </a:moveTo>
                  <a:lnTo>
                    <a:pt x="300" y="3"/>
                  </a:lnTo>
                  <a:lnTo>
                    <a:pt x="281" y="7"/>
                  </a:lnTo>
                  <a:lnTo>
                    <a:pt x="281" y="7"/>
                  </a:lnTo>
                  <a:lnTo>
                    <a:pt x="283" y="7"/>
                  </a:lnTo>
                  <a:lnTo>
                    <a:pt x="283" y="7"/>
                  </a:lnTo>
                  <a:lnTo>
                    <a:pt x="295" y="5"/>
                  </a:lnTo>
                  <a:lnTo>
                    <a:pt x="295" y="5"/>
                  </a:lnTo>
                  <a:lnTo>
                    <a:pt x="297" y="4"/>
                  </a:lnTo>
                  <a:lnTo>
                    <a:pt x="300" y="3"/>
                  </a:lnTo>
                  <a:lnTo>
                    <a:pt x="300" y="3"/>
                  </a:lnTo>
                  <a:close/>
                  <a:moveTo>
                    <a:pt x="122" y="248"/>
                  </a:moveTo>
                  <a:lnTo>
                    <a:pt x="122" y="248"/>
                  </a:lnTo>
                  <a:lnTo>
                    <a:pt x="128" y="246"/>
                  </a:lnTo>
                  <a:lnTo>
                    <a:pt x="128" y="246"/>
                  </a:lnTo>
                  <a:lnTo>
                    <a:pt x="126" y="243"/>
                  </a:lnTo>
                  <a:lnTo>
                    <a:pt x="126" y="243"/>
                  </a:lnTo>
                  <a:lnTo>
                    <a:pt x="122" y="246"/>
                  </a:lnTo>
                  <a:lnTo>
                    <a:pt x="122" y="246"/>
                  </a:lnTo>
                  <a:lnTo>
                    <a:pt x="122" y="248"/>
                  </a:lnTo>
                  <a:lnTo>
                    <a:pt x="122" y="248"/>
                  </a:lnTo>
                  <a:close/>
                  <a:moveTo>
                    <a:pt x="274" y="113"/>
                  </a:moveTo>
                  <a:lnTo>
                    <a:pt x="274" y="113"/>
                  </a:lnTo>
                  <a:lnTo>
                    <a:pt x="271" y="115"/>
                  </a:lnTo>
                  <a:lnTo>
                    <a:pt x="271" y="115"/>
                  </a:lnTo>
                  <a:lnTo>
                    <a:pt x="270" y="116"/>
                  </a:lnTo>
                  <a:lnTo>
                    <a:pt x="270" y="116"/>
                  </a:lnTo>
                  <a:lnTo>
                    <a:pt x="268" y="119"/>
                  </a:lnTo>
                  <a:lnTo>
                    <a:pt x="268" y="119"/>
                  </a:lnTo>
                  <a:lnTo>
                    <a:pt x="268" y="121"/>
                  </a:lnTo>
                  <a:lnTo>
                    <a:pt x="268" y="121"/>
                  </a:lnTo>
                  <a:lnTo>
                    <a:pt x="271" y="119"/>
                  </a:lnTo>
                  <a:lnTo>
                    <a:pt x="271" y="119"/>
                  </a:lnTo>
                  <a:lnTo>
                    <a:pt x="271" y="118"/>
                  </a:lnTo>
                  <a:lnTo>
                    <a:pt x="271" y="118"/>
                  </a:lnTo>
                  <a:lnTo>
                    <a:pt x="271" y="116"/>
                  </a:lnTo>
                  <a:lnTo>
                    <a:pt x="271" y="116"/>
                  </a:lnTo>
                  <a:lnTo>
                    <a:pt x="273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4" y="116"/>
                  </a:lnTo>
                  <a:lnTo>
                    <a:pt x="274" y="113"/>
                  </a:lnTo>
                  <a:lnTo>
                    <a:pt x="274" y="113"/>
                  </a:lnTo>
                  <a:close/>
                  <a:moveTo>
                    <a:pt x="129" y="248"/>
                  </a:moveTo>
                  <a:lnTo>
                    <a:pt x="129" y="248"/>
                  </a:lnTo>
                  <a:lnTo>
                    <a:pt x="128" y="250"/>
                  </a:lnTo>
                  <a:lnTo>
                    <a:pt x="128" y="250"/>
                  </a:lnTo>
                  <a:lnTo>
                    <a:pt x="123" y="253"/>
                  </a:lnTo>
                  <a:lnTo>
                    <a:pt x="123" y="253"/>
                  </a:lnTo>
                  <a:lnTo>
                    <a:pt x="121" y="256"/>
                  </a:lnTo>
                  <a:lnTo>
                    <a:pt x="121" y="257"/>
                  </a:lnTo>
                  <a:lnTo>
                    <a:pt x="121" y="257"/>
                  </a:lnTo>
                  <a:lnTo>
                    <a:pt x="119" y="260"/>
                  </a:lnTo>
                  <a:lnTo>
                    <a:pt x="119" y="260"/>
                  </a:lnTo>
                  <a:lnTo>
                    <a:pt x="123" y="254"/>
                  </a:lnTo>
                  <a:lnTo>
                    <a:pt x="123" y="254"/>
                  </a:lnTo>
                  <a:lnTo>
                    <a:pt x="123" y="254"/>
                  </a:lnTo>
                  <a:lnTo>
                    <a:pt x="123" y="254"/>
                  </a:lnTo>
                  <a:lnTo>
                    <a:pt x="125" y="253"/>
                  </a:lnTo>
                  <a:lnTo>
                    <a:pt x="125" y="253"/>
                  </a:lnTo>
                  <a:lnTo>
                    <a:pt x="128" y="251"/>
                  </a:lnTo>
                  <a:lnTo>
                    <a:pt x="129" y="248"/>
                  </a:lnTo>
                  <a:lnTo>
                    <a:pt x="129" y="248"/>
                  </a:lnTo>
                  <a:close/>
                  <a:moveTo>
                    <a:pt x="59" y="291"/>
                  </a:moveTo>
                  <a:lnTo>
                    <a:pt x="59" y="291"/>
                  </a:lnTo>
                  <a:lnTo>
                    <a:pt x="59" y="291"/>
                  </a:lnTo>
                  <a:lnTo>
                    <a:pt x="59" y="291"/>
                  </a:lnTo>
                  <a:lnTo>
                    <a:pt x="59" y="297"/>
                  </a:lnTo>
                  <a:lnTo>
                    <a:pt x="59" y="297"/>
                  </a:lnTo>
                  <a:lnTo>
                    <a:pt x="59" y="297"/>
                  </a:lnTo>
                  <a:lnTo>
                    <a:pt x="59" y="297"/>
                  </a:lnTo>
                  <a:lnTo>
                    <a:pt x="61" y="300"/>
                  </a:lnTo>
                  <a:lnTo>
                    <a:pt x="61" y="300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62" y="295"/>
                  </a:lnTo>
                  <a:lnTo>
                    <a:pt x="59" y="291"/>
                  </a:lnTo>
                  <a:lnTo>
                    <a:pt x="59" y="291"/>
                  </a:lnTo>
                  <a:close/>
                  <a:moveTo>
                    <a:pt x="88" y="261"/>
                  </a:moveTo>
                  <a:lnTo>
                    <a:pt x="88" y="261"/>
                  </a:lnTo>
                  <a:lnTo>
                    <a:pt x="85" y="265"/>
                  </a:lnTo>
                  <a:lnTo>
                    <a:pt x="85" y="265"/>
                  </a:lnTo>
                  <a:lnTo>
                    <a:pt x="88" y="271"/>
                  </a:lnTo>
                  <a:lnTo>
                    <a:pt x="88" y="271"/>
                  </a:lnTo>
                  <a:lnTo>
                    <a:pt x="88" y="270"/>
                  </a:lnTo>
                  <a:lnTo>
                    <a:pt x="88" y="270"/>
                  </a:lnTo>
                  <a:lnTo>
                    <a:pt x="88" y="264"/>
                  </a:lnTo>
                  <a:lnTo>
                    <a:pt x="88" y="264"/>
                  </a:lnTo>
                  <a:lnTo>
                    <a:pt x="88" y="261"/>
                  </a:lnTo>
                  <a:lnTo>
                    <a:pt x="88" y="261"/>
                  </a:lnTo>
                  <a:close/>
                  <a:moveTo>
                    <a:pt x="92" y="175"/>
                  </a:moveTo>
                  <a:lnTo>
                    <a:pt x="92" y="175"/>
                  </a:lnTo>
                  <a:lnTo>
                    <a:pt x="92" y="175"/>
                  </a:lnTo>
                  <a:lnTo>
                    <a:pt x="92" y="175"/>
                  </a:lnTo>
                  <a:lnTo>
                    <a:pt x="108" y="169"/>
                  </a:lnTo>
                  <a:lnTo>
                    <a:pt x="108" y="169"/>
                  </a:lnTo>
                  <a:lnTo>
                    <a:pt x="103" y="169"/>
                  </a:lnTo>
                  <a:lnTo>
                    <a:pt x="99" y="170"/>
                  </a:lnTo>
                  <a:lnTo>
                    <a:pt x="92" y="175"/>
                  </a:lnTo>
                  <a:lnTo>
                    <a:pt x="92" y="175"/>
                  </a:lnTo>
                  <a:close/>
                  <a:moveTo>
                    <a:pt x="92" y="220"/>
                  </a:moveTo>
                  <a:lnTo>
                    <a:pt x="92" y="220"/>
                  </a:lnTo>
                  <a:lnTo>
                    <a:pt x="89" y="226"/>
                  </a:lnTo>
                  <a:lnTo>
                    <a:pt x="89" y="226"/>
                  </a:lnTo>
                  <a:lnTo>
                    <a:pt x="89" y="227"/>
                  </a:lnTo>
                  <a:lnTo>
                    <a:pt x="89" y="229"/>
                  </a:lnTo>
                  <a:lnTo>
                    <a:pt x="89" y="229"/>
                  </a:lnTo>
                  <a:lnTo>
                    <a:pt x="94" y="223"/>
                  </a:lnTo>
                  <a:lnTo>
                    <a:pt x="94" y="223"/>
                  </a:lnTo>
                  <a:lnTo>
                    <a:pt x="92" y="220"/>
                  </a:lnTo>
                  <a:lnTo>
                    <a:pt x="92" y="220"/>
                  </a:lnTo>
                  <a:close/>
                  <a:moveTo>
                    <a:pt x="247" y="187"/>
                  </a:moveTo>
                  <a:lnTo>
                    <a:pt x="247" y="187"/>
                  </a:lnTo>
                  <a:lnTo>
                    <a:pt x="246" y="190"/>
                  </a:lnTo>
                  <a:lnTo>
                    <a:pt x="246" y="190"/>
                  </a:lnTo>
                  <a:lnTo>
                    <a:pt x="244" y="194"/>
                  </a:lnTo>
                  <a:lnTo>
                    <a:pt x="244" y="194"/>
                  </a:lnTo>
                  <a:lnTo>
                    <a:pt x="243" y="196"/>
                  </a:lnTo>
                  <a:lnTo>
                    <a:pt x="244" y="197"/>
                  </a:lnTo>
                  <a:lnTo>
                    <a:pt x="244" y="197"/>
                  </a:lnTo>
                  <a:lnTo>
                    <a:pt x="248" y="189"/>
                  </a:lnTo>
                  <a:lnTo>
                    <a:pt x="248" y="189"/>
                  </a:lnTo>
                  <a:lnTo>
                    <a:pt x="247" y="187"/>
                  </a:lnTo>
                  <a:lnTo>
                    <a:pt x="247" y="187"/>
                  </a:lnTo>
                  <a:close/>
                  <a:moveTo>
                    <a:pt x="115" y="209"/>
                  </a:moveTo>
                  <a:lnTo>
                    <a:pt x="115" y="209"/>
                  </a:lnTo>
                  <a:lnTo>
                    <a:pt x="119" y="204"/>
                  </a:lnTo>
                  <a:lnTo>
                    <a:pt x="119" y="204"/>
                  </a:lnTo>
                  <a:lnTo>
                    <a:pt x="119" y="204"/>
                  </a:lnTo>
                  <a:lnTo>
                    <a:pt x="119" y="204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5" y="206"/>
                  </a:lnTo>
                  <a:lnTo>
                    <a:pt x="115" y="206"/>
                  </a:lnTo>
                  <a:lnTo>
                    <a:pt x="115" y="209"/>
                  </a:lnTo>
                  <a:lnTo>
                    <a:pt x="115" y="209"/>
                  </a:lnTo>
                  <a:close/>
                  <a:moveTo>
                    <a:pt x="103" y="187"/>
                  </a:moveTo>
                  <a:lnTo>
                    <a:pt x="103" y="187"/>
                  </a:lnTo>
                  <a:lnTo>
                    <a:pt x="103" y="187"/>
                  </a:lnTo>
                  <a:lnTo>
                    <a:pt x="103" y="187"/>
                  </a:lnTo>
                  <a:lnTo>
                    <a:pt x="102" y="187"/>
                  </a:lnTo>
                  <a:lnTo>
                    <a:pt x="102" y="187"/>
                  </a:lnTo>
                  <a:lnTo>
                    <a:pt x="99" y="192"/>
                  </a:lnTo>
                  <a:lnTo>
                    <a:pt x="99" y="192"/>
                  </a:lnTo>
                  <a:lnTo>
                    <a:pt x="92" y="199"/>
                  </a:lnTo>
                  <a:lnTo>
                    <a:pt x="92" y="199"/>
                  </a:lnTo>
                  <a:lnTo>
                    <a:pt x="92" y="200"/>
                  </a:lnTo>
                  <a:lnTo>
                    <a:pt x="92" y="200"/>
                  </a:lnTo>
                  <a:lnTo>
                    <a:pt x="92" y="200"/>
                  </a:lnTo>
                  <a:lnTo>
                    <a:pt x="92" y="200"/>
                  </a:lnTo>
                  <a:lnTo>
                    <a:pt x="103" y="187"/>
                  </a:lnTo>
                  <a:lnTo>
                    <a:pt x="103" y="187"/>
                  </a:lnTo>
                  <a:close/>
                  <a:moveTo>
                    <a:pt x="271" y="143"/>
                  </a:moveTo>
                  <a:lnTo>
                    <a:pt x="271" y="143"/>
                  </a:lnTo>
                  <a:lnTo>
                    <a:pt x="270" y="143"/>
                  </a:lnTo>
                  <a:lnTo>
                    <a:pt x="270" y="143"/>
                  </a:lnTo>
                  <a:lnTo>
                    <a:pt x="268" y="145"/>
                  </a:lnTo>
                  <a:lnTo>
                    <a:pt x="268" y="145"/>
                  </a:lnTo>
                  <a:lnTo>
                    <a:pt x="268" y="146"/>
                  </a:lnTo>
                  <a:lnTo>
                    <a:pt x="268" y="146"/>
                  </a:lnTo>
                  <a:lnTo>
                    <a:pt x="265" y="150"/>
                  </a:lnTo>
                  <a:lnTo>
                    <a:pt x="265" y="150"/>
                  </a:lnTo>
                  <a:lnTo>
                    <a:pt x="265" y="152"/>
                  </a:lnTo>
                  <a:lnTo>
                    <a:pt x="265" y="152"/>
                  </a:lnTo>
                  <a:lnTo>
                    <a:pt x="271" y="145"/>
                  </a:lnTo>
                  <a:lnTo>
                    <a:pt x="271" y="145"/>
                  </a:lnTo>
                  <a:lnTo>
                    <a:pt x="271" y="143"/>
                  </a:lnTo>
                  <a:lnTo>
                    <a:pt x="271" y="143"/>
                  </a:lnTo>
                  <a:close/>
                  <a:moveTo>
                    <a:pt x="85" y="281"/>
                  </a:moveTo>
                  <a:lnTo>
                    <a:pt x="85" y="281"/>
                  </a:lnTo>
                  <a:lnTo>
                    <a:pt x="85" y="280"/>
                  </a:lnTo>
                  <a:lnTo>
                    <a:pt x="85" y="278"/>
                  </a:lnTo>
                  <a:lnTo>
                    <a:pt x="85" y="278"/>
                  </a:lnTo>
                  <a:lnTo>
                    <a:pt x="85" y="275"/>
                  </a:lnTo>
                  <a:lnTo>
                    <a:pt x="85" y="275"/>
                  </a:lnTo>
                  <a:lnTo>
                    <a:pt x="82" y="273"/>
                  </a:lnTo>
                  <a:lnTo>
                    <a:pt x="82" y="273"/>
                  </a:lnTo>
                  <a:lnTo>
                    <a:pt x="82" y="277"/>
                  </a:lnTo>
                  <a:lnTo>
                    <a:pt x="82" y="277"/>
                  </a:lnTo>
                  <a:lnTo>
                    <a:pt x="82" y="278"/>
                  </a:lnTo>
                  <a:lnTo>
                    <a:pt x="82" y="278"/>
                  </a:lnTo>
                  <a:lnTo>
                    <a:pt x="85" y="281"/>
                  </a:lnTo>
                  <a:lnTo>
                    <a:pt x="85" y="281"/>
                  </a:lnTo>
                  <a:close/>
                  <a:moveTo>
                    <a:pt x="85" y="204"/>
                  </a:moveTo>
                  <a:lnTo>
                    <a:pt x="85" y="204"/>
                  </a:lnTo>
                  <a:lnTo>
                    <a:pt x="86" y="202"/>
                  </a:lnTo>
                  <a:lnTo>
                    <a:pt x="86" y="202"/>
                  </a:lnTo>
                  <a:lnTo>
                    <a:pt x="88" y="199"/>
                  </a:lnTo>
                  <a:lnTo>
                    <a:pt x="88" y="199"/>
                  </a:lnTo>
                  <a:lnTo>
                    <a:pt x="89" y="196"/>
                  </a:lnTo>
                  <a:lnTo>
                    <a:pt x="89" y="196"/>
                  </a:lnTo>
                  <a:lnTo>
                    <a:pt x="89" y="196"/>
                  </a:lnTo>
                  <a:lnTo>
                    <a:pt x="89" y="196"/>
                  </a:lnTo>
                  <a:lnTo>
                    <a:pt x="84" y="203"/>
                  </a:lnTo>
                  <a:lnTo>
                    <a:pt x="84" y="203"/>
                  </a:lnTo>
                  <a:lnTo>
                    <a:pt x="85" y="204"/>
                  </a:lnTo>
                  <a:lnTo>
                    <a:pt x="85" y="204"/>
                  </a:lnTo>
                  <a:close/>
                  <a:moveTo>
                    <a:pt x="170" y="256"/>
                  </a:moveTo>
                  <a:lnTo>
                    <a:pt x="170" y="256"/>
                  </a:lnTo>
                  <a:lnTo>
                    <a:pt x="165" y="254"/>
                  </a:lnTo>
                  <a:lnTo>
                    <a:pt x="165" y="254"/>
                  </a:lnTo>
                  <a:lnTo>
                    <a:pt x="157" y="251"/>
                  </a:lnTo>
                  <a:lnTo>
                    <a:pt x="157" y="251"/>
                  </a:lnTo>
                  <a:lnTo>
                    <a:pt x="157" y="253"/>
                  </a:lnTo>
                  <a:lnTo>
                    <a:pt x="157" y="253"/>
                  </a:lnTo>
                  <a:lnTo>
                    <a:pt x="163" y="256"/>
                  </a:lnTo>
                  <a:lnTo>
                    <a:pt x="163" y="256"/>
                  </a:lnTo>
                  <a:lnTo>
                    <a:pt x="167" y="256"/>
                  </a:lnTo>
                  <a:lnTo>
                    <a:pt x="170" y="256"/>
                  </a:lnTo>
                  <a:lnTo>
                    <a:pt x="170" y="256"/>
                  </a:lnTo>
                  <a:close/>
                  <a:moveTo>
                    <a:pt x="89" y="216"/>
                  </a:moveTo>
                  <a:lnTo>
                    <a:pt x="89" y="216"/>
                  </a:lnTo>
                  <a:lnTo>
                    <a:pt x="88" y="213"/>
                  </a:lnTo>
                  <a:lnTo>
                    <a:pt x="88" y="213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5" y="216"/>
                  </a:lnTo>
                  <a:lnTo>
                    <a:pt x="85" y="216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9" y="216"/>
                  </a:lnTo>
                  <a:lnTo>
                    <a:pt x="89" y="216"/>
                  </a:lnTo>
                  <a:close/>
                  <a:moveTo>
                    <a:pt x="108" y="224"/>
                  </a:moveTo>
                  <a:lnTo>
                    <a:pt x="108" y="224"/>
                  </a:lnTo>
                  <a:lnTo>
                    <a:pt x="106" y="221"/>
                  </a:lnTo>
                  <a:lnTo>
                    <a:pt x="106" y="221"/>
                  </a:lnTo>
                  <a:lnTo>
                    <a:pt x="103" y="224"/>
                  </a:lnTo>
                  <a:lnTo>
                    <a:pt x="103" y="229"/>
                  </a:lnTo>
                  <a:lnTo>
                    <a:pt x="103" y="229"/>
                  </a:lnTo>
                  <a:lnTo>
                    <a:pt x="108" y="224"/>
                  </a:lnTo>
                  <a:lnTo>
                    <a:pt x="108" y="224"/>
                  </a:lnTo>
                  <a:close/>
                  <a:moveTo>
                    <a:pt x="265" y="157"/>
                  </a:moveTo>
                  <a:lnTo>
                    <a:pt x="265" y="157"/>
                  </a:lnTo>
                  <a:lnTo>
                    <a:pt x="264" y="157"/>
                  </a:lnTo>
                  <a:lnTo>
                    <a:pt x="263" y="159"/>
                  </a:lnTo>
                  <a:lnTo>
                    <a:pt x="263" y="159"/>
                  </a:lnTo>
                  <a:lnTo>
                    <a:pt x="263" y="159"/>
                  </a:lnTo>
                  <a:lnTo>
                    <a:pt x="261" y="160"/>
                  </a:lnTo>
                  <a:lnTo>
                    <a:pt x="261" y="160"/>
                  </a:lnTo>
                  <a:lnTo>
                    <a:pt x="261" y="160"/>
                  </a:lnTo>
                  <a:lnTo>
                    <a:pt x="261" y="160"/>
                  </a:lnTo>
                  <a:lnTo>
                    <a:pt x="260" y="163"/>
                  </a:lnTo>
                  <a:lnTo>
                    <a:pt x="260" y="166"/>
                  </a:lnTo>
                  <a:lnTo>
                    <a:pt x="260" y="166"/>
                  </a:lnTo>
                  <a:lnTo>
                    <a:pt x="265" y="157"/>
                  </a:lnTo>
                  <a:lnTo>
                    <a:pt x="265" y="157"/>
                  </a:lnTo>
                  <a:close/>
                  <a:moveTo>
                    <a:pt x="86" y="298"/>
                  </a:moveTo>
                  <a:lnTo>
                    <a:pt x="86" y="298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5" y="305"/>
                  </a:lnTo>
                  <a:lnTo>
                    <a:pt x="86" y="307"/>
                  </a:lnTo>
                  <a:lnTo>
                    <a:pt x="86" y="307"/>
                  </a:lnTo>
                  <a:lnTo>
                    <a:pt x="88" y="301"/>
                  </a:lnTo>
                  <a:lnTo>
                    <a:pt x="88" y="301"/>
                  </a:lnTo>
                  <a:lnTo>
                    <a:pt x="86" y="300"/>
                  </a:lnTo>
                  <a:lnTo>
                    <a:pt x="86" y="298"/>
                  </a:lnTo>
                  <a:lnTo>
                    <a:pt x="86" y="298"/>
                  </a:lnTo>
                  <a:close/>
                  <a:moveTo>
                    <a:pt x="109" y="231"/>
                  </a:moveTo>
                  <a:lnTo>
                    <a:pt x="109" y="231"/>
                  </a:lnTo>
                  <a:lnTo>
                    <a:pt x="109" y="231"/>
                  </a:lnTo>
                  <a:lnTo>
                    <a:pt x="109" y="231"/>
                  </a:lnTo>
                  <a:lnTo>
                    <a:pt x="106" y="236"/>
                  </a:lnTo>
                  <a:lnTo>
                    <a:pt x="106" y="236"/>
                  </a:lnTo>
                  <a:lnTo>
                    <a:pt x="106" y="237"/>
                  </a:lnTo>
                  <a:lnTo>
                    <a:pt x="108" y="240"/>
                  </a:lnTo>
                  <a:lnTo>
                    <a:pt x="108" y="240"/>
                  </a:lnTo>
                  <a:lnTo>
                    <a:pt x="109" y="237"/>
                  </a:lnTo>
                  <a:lnTo>
                    <a:pt x="109" y="237"/>
                  </a:lnTo>
                  <a:lnTo>
                    <a:pt x="109" y="236"/>
                  </a:lnTo>
                  <a:lnTo>
                    <a:pt x="109" y="236"/>
                  </a:lnTo>
                  <a:lnTo>
                    <a:pt x="109" y="231"/>
                  </a:lnTo>
                  <a:lnTo>
                    <a:pt x="109" y="231"/>
                  </a:lnTo>
                  <a:close/>
                  <a:moveTo>
                    <a:pt x="268" y="91"/>
                  </a:moveTo>
                  <a:lnTo>
                    <a:pt x="268" y="91"/>
                  </a:lnTo>
                  <a:lnTo>
                    <a:pt x="270" y="91"/>
                  </a:lnTo>
                  <a:lnTo>
                    <a:pt x="270" y="91"/>
                  </a:lnTo>
                  <a:lnTo>
                    <a:pt x="277" y="86"/>
                  </a:lnTo>
                  <a:lnTo>
                    <a:pt x="277" y="86"/>
                  </a:lnTo>
                  <a:lnTo>
                    <a:pt x="277" y="86"/>
                  </a:lnTo>
                  <a:lnTo>
                    <a:pt x="277" y="86"/>
                  </a:lnTo>
                  <a:lnTo>
                    <a:pt x="275" y="86"/>
                  </a:lnTo>
                  <a:lnTo>
                    <a:pt x="275" y="86"/>
                  </a:lnTo>
                  <a:lnTo>
                    <a:pt x="271" y="88"/>
                  </a:lnTo>
                  <a:lnTo>
                    <a:pt x="271" y="88"/>
                  </a:lnTo>
                  <a:lnTo>
                    <a:pt x="271" y="88"/>
                  </a:lnTo>
                  <a:lnTo>
                    <a:pt x="271" y="88"/>
                  </a:lnTo>
                  <a:lnTo>
                    <a:pt x="270" y="89"/>
                  </a:lnTo>
                  <a:lnTo>
                    <a:pt x="268" y="89"/>
                  </a:lnTo>
                  <a:lnTo>
                    <a:pt x="268" y="89"/>
                  </a:lnTo>
                  <a:lnTo>
                    <a:pt x="268" y="91"/>
                  </a:lnTo>
                  <a:lnTo>
                    <a:pt x="268" y="91"/>
                  </a:lnTo>
                  <a:close/>
                  <a:moveTo>
                    <a:pt x="71" y="261"/>
                  </a:moveTo>
                  <a:lnTo>
                    <a:pt x="71" y="261"/>
                  </a:lnTo>
                  <a:lnTo>
                    <a:pt x="72" y="257"/>
                  </a:lnTo>
                  <a:lnTo>
                    <a:pt x="72" y="257"/>
                  </a:lnTo>
                  <a:lnTo>
                    <a:pt x="72" y="257"/>
                  </a:lnTo>
                  <a:lnTo>
                    <a:pt x="72" y="257"/>
                  </a:lnTo>
                  <a:lnTo>
                    <a:pt x="71" y="254"/>
                  </a:lnTo>
                  <a:lnTo>
                    <a:pt x="71" y="254"/>
                  </a:lnTo>
                  <a:lnTo>
                    <a:pt x="69" y="257"/>
                  </a:lnTo>
                  <a:lnTo>
                    <a:pt x="69" y="260"/>
                  </a:lnTo>
                  <a:lnTo>
                    <a:pt x="71" y="261"/>
                  </a:lnTo>
                  <a:lnTo>
                    <a:pt x="71" y="261"/>
                  </a:lnTo>
                  <a:close/>
                  <a:moveTo>
                    <a:pt x="176" y="258"/>
                  </a:moveTo>
                  <a:lnTo>
                    <a:pt x="176" y="258"/>
                  </a:lnTo>
                  <a:lnTo>
                    <a:pt x="184" y="257"/>
                  </a:lnTo>
                  <a:lnTo>
                    <a:pt x="190" y="256"/>
                  </a:lnTo>
                  <a:lnTo>
                    <a:pt x="193" y="254"/>
                  </a:lnTo>
                  <a:lnTo>
                    <a:pt x="193" y="254"/>
                  </a:lnTo>
                  <a:lnTo>
                    <a:pt x="176" y="258"/>
                  </a:lnTo>
                  <a:lnTo>
                    <a:pt x="176" y="258"/>
                  </a:lnTo>
                  <a:close/>
                  <a:moveTo>
                    <a:pt x="116" y="211"/>
                  </a:moveTo>
                  <a:lnTo>
                    <a:pt x="116" y="211"/>
                  </a:lnTo>
                  <a:lnTo>
                    <a:pt x="118" y="214"/>
                  </a:lnTo>
                  <a:lnTo>
                    <a:pt x="118" y="214"/>
                  </a:lnTo>
                  <a:lnTo>
                    <a:pt x="119" y="211"/>
                  </a:lnTo>
                  <a:lnTo>
                    <a:pt x="121" y="207"/>
                  </a:lnTo>
                  <a:lnTo>
                    <a:pt x="121" y="207"/>
                  </a:lnTo>
                  <a:lnTo>
                    <a:pt x="121" y="207"/>
                  </a:lnTo>
                  <a:lnTo>
                    <a:pt x="121" y="207"/>
                  </a:lnTo>
                  <a:lnTo>
                    <a:pt x="116" y="211"/>
                  </a:lnTo>
                  <a:lnTo>
                    <a:pt x="116" y="211"/>
                  </a:lnTo>
                  <a:close/>
                  <a:moveTo>
                    <a:pt x="125" y="194"/>
                  </a:moveTo>
                  <a:lnTo>
                    <a:pt x="125" y="194"/>
                  </a:lnTo>
                  <a:lnTo>
                    <a:pt x="123" y="196"/>
                  </a:lnTo>
                  <a:lnTo>
                    <a:pt x="123" y="196"/>
                  </a:lnTo>
                  <a:lnTo>
                    <a:pt x="123" y="197"/>
                  </a:lnTo>
                  <a:lnTo>
                    <a:pt x="123" y="197"/>
                  </a:lnTo>
                  <a:lnTo>
                    <a:pt x="125" y="202"/>
                  </a:lnTo>
                  <a:lnTo>
                    <a:pt x="125" y="202"/>
                  </a:lnTo>
                  <a:lnTo>
                    <a:pt x="126" y="199"/>
                  </a:lnTo>
                  <a:lnTo>
                    <a:pt x="125" y="194"/>
                  </a:lnTo>
                  <a:lnTo>
                    <a:pt x="125" y="194"/>
                  </a:lnTo>
                  <a:close/>
                  <a:moveTo>
                    <a:pt x="148" y="233"/>
                  </a:moveTo>
                  <a:lnTo>
                    <a:pt x="148" y="233"/>
                  </a:lnTo>
                  <a:lnTo>
                    <a:pt x="146" y="229"/>
                  </a:lnTo>
                  <a:lnTo>
                    <a:pt x="146" y="229"/>
                  </a:lnTo>
                  <a:lnTo>
                    <a:pt x="143" y="224"/>
                  </a:lnTo>
                  <a:lnTo>
                    <a:pt x="143" y="224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6" y="233"/>
                  </a:lnTo>
                  <a:lnTo>
                    <a:pt x="146" y="233"/>
                  </a:lnTo>
                  <a:lnTo>
                    <a:pt x="148" y="233"/>
                  </a:lnTo>
                  <a:lnTo>
                    <a:pt x="148" y="233"/>
                  </a:lnTo>
                  <a:close/>
                  <a:moveTo>
                    <a:pt x="101" y="202"/>
                  </a:moveTo>
                  <a:lnTo>
                    <a:pt x="101" y="202"/>
                  </a:lnTo>
                  <a:lnTo>
                    <a:pt x="102" y="203"/>
                  </a:lnTo>
                  <a:lnTo>
                    <a:pt x="102" y="203"/>
                  </a:lnTo>
                  <a:lnTo>
                    <a:pt x="106" y="199"/>
                  </a:lnTo>
                  <a:lnTo>
                    <a:pt x="106" y="199"/>
                  </a:lnTo>
                  <a:lnTo>
                    <a:pt x="106" y="197"/>
                  </a:lnTo>
                  <a:lnTo>
                    <a:pt x="106" y="197"/>
                  </a:lnTo>
                  <a:lnTo>
                    <a:pt x="101" y="202"/>
                  </a:lnTo>
                  <a:lnTo>
                    <a:pt x="101" y="202"/>
                  </a:lnTo>
                  <a:close/>
                  <a:moveTo>
                    <a:pt x="49" y="297"/>
                  </a:moveTo>
                  <a:lnTo>
                    <a:pt x="49" y="297"/>
                  </a:lnTo>
                  <a:lnTo>
                    <a:pt x="49" y="297"/>
                  </a:lnTo>
                  <a:lnTo>
                    <a:pt x="49" y="297"/>
                  </a:lnTo>
                  <a:lnTo>
                    <a:pt x="51" y="295"/>
                  </a:lnTo>
                  <a:lnTo>
                    <a:pt x="51" y="295"/>
                  </a:lnTo>
                  <a:lnTo>
                    <a:pt x="51" y="292"/>
                  </a:lnTo>
                  <a:lnTo>
                    <a:pt x="51" y="292"/>
                  </a:lnTo>
                  <a:lnTo>
                    <a:pt x="51" y="291"/>
                  </a:lnTo>
                  <a:lnTo>
                    <a:pt x="51" y="291"/>
                  </a:lnTo>
                  <a:lnTo>
                    <a:pt x="48" y="292"/>
                  </a:lnTo>
                  <a:lnTo>
                    <a:pt x="48" y="292"/>
                  </a:lnTo>
                  <a:lnTo>
                    <a:pt x="48" y="295"/>
                  </a:lnTo>
                  <a:lnTo>
                    <a:pt x="48" y="295"/>
                  </a:lnTo>
                  <a:lnTo>
                    <a:pt x="49" y="297"/>
                  </a:lnTo>
                  <a:lnTo>
                    <a:pt x="49" y="297"/>
                  </a:lnTo>
                  <a:close/>
                  <a:moveTo>
                    <a:pt x="136" y="238"/>
                  </a:moveTo>
                  <a:lnTo>
                    <a:pt x="136" y="238"/>
                  </a:lnTo>
                  <a:lnTo>
                    <a:pt x="136" y="238"/>
                  </a:lnTo>
                  <a:lnTo>
                    <a:pt x="136" y="238"/>
                  </a:lnTo>
                  <a:lnTo>
                    <a:pt x="139" y="238"/>
                  </a:lnTo>
                  <a:lnTo>
                    <a:pt x="139" y="238"/>
                  </a:lnTo>
                  <a:lnTo>
                    <a:pt x="142" y="237"/>
                  </a:lnTo>
                  <a:lnTo>
                    <a:pt x="142" y="237"/>
                  </a:lnTo>
                  <a:lnTo>
                    <a:pt x="142" y="236"/>
                  </a:lnTo>
                  <a:lnTo>
                    <a:pt x="142" y="236"/>
                  </a:lnTo>
                  <a:lnTo>
                    <a:pt x="140" y="234"/>
                  </a:lnTo>
                  <a:lnTo>
                    <a:pt x="139" y="234"/>
                  </a:lnTo>
                  <a:lnTo>
                    <a:pt x="139" y="234"/>
                  </a:lnTo>
                  <a:lnTo>
                    <a:pt x="139" y="236"/>
                  </a:lnTo>
                  <a:lnTo>
                    <a:pt x="139" y="236"/>
                  </a:lnTo>
                  <a:lnTo>
                    <a:pt x="138" y="238"/>
                  </a:lnTo>
                  <a:lnTo>
                    <a:pt x="138" y="238"/>
                  </a:lnTo>
                  <a:lnTo>
                    <a:pt x="136" y="238"/>
                  </a:lnTo>
                  <a:lnTo>
                    <a:pt x="136" y="238"/>
                  </a:lnTo>
                  <a:close/>
                  <a:moveTo>
                    <a:pt x="44" y="291"/>
                  </a:moveTo>
                  <a:lnTo>
                    <a:pt x="44" y="291"/>
                  </a:lnTo>
                  <a:lnTo>
                    <a:pt x="47" y="291"/>
                  </a:lnTo>
                  <a:lnTo>
                    <a:pt x="47" y="290"/>
                  </a:lnTo>
                  <a:lnTo>
                    <a:pt x="47" y="290"/>
                  </a:lnTo>
                  <a:lnTo>
                    <a:pt x="48" y="284"/>
                  </a:lnTo>
                  <a:lnTo>
                    <a:pt x="48" y="284"/>
                  </a:lnTo>
                  <a:lnTo>
                    <a:pt x="47" y="283"/>
                  </a:lnTo>
                  <a:lnTo>
                    <a:pt x="47" y="283"/>
                  </a:lnTo>
                  <a:lnTo>
                    <a:pt x="44" y="291"/>
                  </a:lnTo>
                  <a:lnTo>
                    <a:pt x="44" y="291"/>
                  </a:lnTo>
                  <a:close/>
                  <a:moveTo>
                    <a:pt x="91" y="290"/>
                  </a:moveTo>
                  <a:lnTo>
                    <a:pt x="91" y="290"/>
                  </a:lnTo>
                  <a:lnTo>
                    <a:pt x="91" y="290"/>
                  </a:lnTo>
                  <a:lnTo>
                    <a:pt x="91" y="290"/>
                  </a:lnTo>
                  <a:lnTo>
                    <a:pt x="91" y="297"/>
                  </a:lnTo>
                  <a:lnTo>
                    <a:pt x="91" y="297"/>
                  </a:lnTo>
                  <a:lnTo>
                    <a:pt x="92" y="297"/>
                  </a:lnTo>
                  <a:lnTo>
                    <a:pt x="92" y="297"/>
                  </a:lnTo>
                  <a:lnTo>
                    <a:pt x="92" y="292"/>
                  </a:lnTo>
                  <a:lnTo>
                    <a:pt x="92" y="292"/>
                  </a:lnTo>
                  <a:lnTo>
                    <a:pt x="92" y="292"/>
                  </a:lnTo>
                  <a:lnTo>
                    <a:pt x="92" y="292"/>
                  </a:lnTo>
                  <a:lnTo>
                    <a:pt x="91" y="290"/>
                  </a:lnTo>
                  <a:lnTo>
                    <a:pt x="91" y="290"/>
                  </a:lnTo>
                  <a:close/>
                  <a:moveTo>
                    <a:pt x="64" y="292"/>
                  </a:moveTo>
                  <a:lnTo>
                    <a:pt x="64" y="292"/>
                  </a:lnTo>
                  <a:lnTo>
                    <a:pt x="64" y="292"/>
                  </a:lnTo>
                  <a:lnTo>
                    <a:pt x="64" y="292"/>
                  </a:lnTo>
                  <a:lnTo>
                    <a:pt x="64" y="290"/>
                  </a:lnTo>
                  <a:lnTo>
                    <a:pt x="64" y="290"/>
                  </a:lnTo>
                  <a:lnTo>
                    <a:pt x="64" y="290"/>
                  </a:lnTo>
                  <a:lnTo>
                    <a:pt x="64" y="290"/>
                  </a:lnTo>
                  <a:lnTo>
                    <a:pt x="64" y="288"/>
                  </a:lnTo>
                  <a:lnTo>
                    <a:pt x="64" y="287"/>
                  </a:lnTo>
                  <a:lnTo>
                    <a:pt x="64" y="287"/>
                  </a:lnTo>
                  <a:lnTo>
                    <a:pt x="62" y="285"/>
                  </a:lnTo>
                  <a:lnTo>
                    <a:pt x="62" y="285"/>
                  </a:lnTo>
                  <a:lnTo>
                    <a:pt x="62" y="287"/>
                  </a:lnTo>
                  <a:lnTo>
                    <a:pt x="62" y="287"/>
                  </a:lnTo>
                  <a:lnTo>
                    <a:pt x="62" y="288"/>
                  </a:lnTo>
                  <a:lnTo>
                    <a:pt x="62" y="288"/>
                  </a:lnTo>
                  <a:lnTo>
                    <a:pt x="64" y="292"/>
                  </a:lnTo>
                  <a:lnTo>
                    <a:pt x="64" y="292"/>
                  </a:lnTo>
                  <a:close/>
                  <a:moveTo>
                    <a:pt x="280" y="40"/>
                  </a:moveTo>
                  <a:lnTo>
                    <a:pt x="280" y="40"/>
                  </a:lnTo>
                  <a:lnTo>
                    <a:pt x="283" y="38"/>
                  </a:lnTo>
                  <a:lnTo>
                    <a:pt x="283" y="38"/>
                  </a:lnTo>
                  <a:lnTo>
                    <a:pt x="285" y="34"/>
                  </a:lnTo>
                  <a:lnTo>
                    <a:pt x="285" y="34"/>
                  </a:lnTo>
                  <a:lnTo>
                    <a:pt x="287" y="34"/>
                  </a:lnTo>
                  <a:lnTo>
                    <a:pt x="287" y="34"/>
                  </a:lnTo>
                  <a:lnTo>
                    <a:pt x="283" y="35"/>
                  </a:lnTo>
                  <a:lnTo>
                    <a:pt x="280" y="40"/>
                  </a:lnTo>
                  <a:lnTo>
                    <a:pt x="280" y="40"/>
                  </a:lnTo>
                  <a:close/>
                  <a:moveTo>
                    <a:pt x="82" y="258"/>
                  </a:moveTo>
                  <a:lnTo>
                    <a:pt x="82" y="258"/>
                  </a:lnTo>
                  <a:lnTo>
                    <a:pt x="82" y="258"/>
                  </a:lnTo>
                  <a:lnTo>
                    <a:pt x="82" y="258"/>
                  </a:lnTo>
                  <a:lnTo>
                    <a:pt x="84" y="256"/>
                  </a:lnTo>
                  <a:lnTo>
                    <a:pt x="84" y="256"/>
                  </a:lnTo>
                  <a:lnTo>
                    <a:pt x="84" y="254"/>
                  </a:lnTo>
                  <a:lnTo>
                    <a:pt x="84" y="254"/>
                  </a:lnTo>
                  <a:lnTo>
                    <a:pt x="82" y="253"/>
                  </a:lnTo>
                  <a:lnTo>
                    <a:pt x="82" y="253"/>
                  </a:lnTo>
                  <a:lnTo>
                    <a:pt x="81" y="256"/>
                  </a:lnTo>
                  <a:lnTo>
                    <a:pt x="81" y="256"/>
                  </a:lnTo>
                  <a:lnTo>
                    <a:pt x="81" y="256"/>
                  </a:lnTo>
                  <a:lnTo>
                    <a:pt x="81" y="256"/>
                  </a:lnTo>
                  <a:lnTo>
                    <a:pt x="82" y="258"/>
                  </a:lnTo>
                  <a:lnTo>
                    <a:pt x="82" y="258"/>
                  </a:lnTo>
                  <a:close/>
                  <a:moveTo>
                    <a:pt x="329" y="82"/>
                  </a:moveTo>
                  <a:lnTo>
                    <a:pt x="329" y="82"/>
                  </a:lnTo>
                  <a:lnTo>
                    <a:pt x="329" y="84"/>
                  </a:lnTo>
                  <a:lnTo>
                    <a:pt x="329" y="84"/>
                  </a:lnTo>
                  <a:lnTo>
                    <a:pt x="332" y="96"/>
                  </a:lnTo>
                  <a:lnTo>
                    <a:pt x="332" y="96"/>
                  </a:lnTo>
                  <a:lnTo>
                    <a:pt x="334" y="96"/>
                  </a:lnTo>
                  <a:lnTo>
                    <a:pt x="334" y="96"/>
                  </a:lnTo>
                  <a:lnTo>
                    <a:pt x="332" y="89"/>
                  </a:lnTo>
                  <a:lnTo>
                    <a:pt x="329" y="82"/>
                  </a:lnTo>
                  <a:lnTo>
                    <a:pt x="329" y="82"/>
                  </a:lnTo>
                  <a:close/>
                  <a:moveTo>
                    <a:pt x="95" y="210"/>
                  </a:moveTo>
                  <a:lnTo>
                    <a:pt x="95" y="210"/>
                  </a:lnTo>
                  <a:lnTo>
                    <a:pt x="96" y="207"/>
                  </a:lnTo>
                  <a:lnTo>
                    <a:pt x="96" y="204"/>
                  </a:lnTo>
                  <a:lnTo>
                    <a:pt x="96" y="204"/>
                  </a:lnTo>
                  <a:lnTo>
                    <a:pt x="94" y="207"/>
                  </a:lnTo>
                  <a:lnTo>
                    <a:pt x="94" y="209"/>
                  </a:lnTo>
                  <a:lnTo>
                    <a:pt x="94" y="209"/>
                  </a:lnTo>
                  <a:lnTo>
                    <a:pt x="95" y="210"/>
                  </a:lnTo>
                  <a:lnTo>
                    <a:pt x="95" y="210"/>
                  </a:lnTo>
                  <a:close/>
                  <a:moveTo>
                    <a:pt x="41" y="308"/>
                  </a:moveTo>
                  <a:lnTo>
                    <a:pt x="41" y="308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40" y="315"/>
                  </a:lnTo>
                  <a:lnTo>
                    <a:pt x="40" y="317"/>
                  </a:lnTo>
                  <a:lnTo>
                    <a:pt x="40" y="317"/>
                  </a:lnTo>
                  <a:lnTo>
                    <a:pt x="41" y="312"/>
                  </a:lnTo>
                  <a:lnTo>
                    <a:pt x="41" y="312"/>
                  </a:lnTo>
                  <a:lnTo>
                    <a:pt x="41" y="311"/>
                  </a:lnTo>
                  <a:lnTo>
                    <a:pt x="41" y="308"/>
                  </a:lnTo>
                  <a:lnTo>
                    <a:pt x="41" y="308"/>
                  </a:lnTo>
                  <a:close/>
                  <a:moveTo>
                    <a:pt x="79" y="241"/>
                  </a:moveTo>
                  <a:lnTo>
                    <a:pt x="79" y="241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79" y="238"/>
                  </a:lnTo>
                  <a:lnTo>
                    <a:pt x="79" y="238"/>
                  </a:lnTo>
                  <a:lnTo>
                    <a:pt x="78" y="236"/>
                  </a:lnTo>
                  <a:lnTo>
                    <a:pt x="78" y="236"/>
                  </a:lnTo>
                  <a:lnTo>
                    <a:pt x="76" y="237"/>
                  </a:lnTo>
                  <a:lnTo>
                    <a:pt x="76" y="237"/>
                  </a:lnTo>
                  <a:lnTo>
                    <a:pt x="76" y="238"/>
                  </a:lnTo>
                  <a:lnTo>
                    <a:pt x="76" y="238"/>
                  </a:lnTo>
                  <a:lnTo>
                    <a:pt x="79" y="241"/>
                  </a:lnTo>
                  <a:lnTo>
                    <a:pt x="79" y="241"/>
                  </a:lnTo>
                  <a:close/>
                  <a:moveTo>
                    <a:pt x="101" y="275"/>
                  </a:moveTo>
                  <a:lnTo>
                    <a:pt x="101" y="275"/>
                  </a:lnTo>
                  <a:lnTo>
                    <a:pt x="103" y="270"/>
                  </a:lnTo>
                  <a:lnTo>
                    <a:pt x="103" y="270"/>
                  </a:lnTo>
                  <a:lnTo>
                    <a:pt x="102" y="270"/>
                  </a:lnTo>
                  <a:lnTo>
                    <a:pt x="102" y="270"/>
                  </a:lnTo>
                  <a:lnTo>
                    <a:pt x="99" y="273"/>
                  </a:lnTo>
                  <a:lnTo>
                    <a:pt x="99" y="273"/>
                  </a:lnTo>
                  <a:lnTo>
                    <a:pt x="101" y="275"/>
                  </a:lnTo>
                  <a:lnTo>
                    <a:pt x="101" y="275"/>
                  </a:lnTo>
                  <a:close/>
                  <a:moveTo>
                    <a:pt x="319" y="59"/>
                  </a:moveTo>
                  <a:lnTo>
                    <a:pt x="319" y="59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7" y="52"/>
                  </a:lnTo>
                  <a:lnTo>
                    <a:pt x="318" y="61"/>
                  </a:lnTo>
                  <a:lnTo>
                    <a:pt x="318" y="61"/>
                  </a:lnTo>
                  <a:lnTo>
                    <a:pt x="319" y="59"/>
                  </a:lnTo>
                  <a:lnTo>
                    <a:pt x="319" y="59"/>
                  </a:lnTo>
                  <a:close/>
                  <a:moveTo>
                    <a:pt x="297" y="22"/>
                  </a:moveTo>
                  <a:lnTo>
                    <a:pt x="297" y="22"/>
                  </a:lnTo>
                  <a:lnTo>
                    <a:pt x="295" y="22"/>
                  </a:lnTo>
                  <a:lnTo>
                    <a:pt x="295" y="22"/>
                  </a:lnTo>
                  <a:lnTo>
                    <a:pt x="292" y="24"/>
                  </a:lnTo>
                  <a:lnTo>
                    <a:pt x="292" y="24"/>
                  </a:lnTo>
                  <a:lnTo>
                    <a:pt x="290" y="27"/>
                  </a:lnTo>
                  <a:lnTo>
                    <a:pt x="290" y="27"/>
                  </a:lnTo>
                  <a:lnTo>
                    <a:pt x="294" y="25"/>
                  </a:lnTo>
                  <a:lnTo>
                    <a:pt x="294" y="25"/>
                  </a:lnTo>
                  <a:lnTo>
                    <a:pt x="294" y="25"/>
                  </a:lnTo>
                  <a:lnTo>
                    <a:pt x="294" y="25"/>
                  </a:lnTo>
                  <a:lnTo>
                    <a:pt x="297" y="22"/>
                  </a:lnTo>
                  <a:lnTo>
                    <a:pt x="297" y="22"/>
                  </a:lnTo>
                  <a:close/>
                  <a:moveTo>
                    <a:pt x="69" y="226"/>
                  </a:moveTo>
                  <a:lnTo>
                    <a:pt x="69" y="226"/>
                  </a:lnTo>
                  <a:lnTo>
                    <a:pt x="72" y="221"/>
                  </a:lnTo>
                  <a:lnTo>
                    <a:pt x="72" y="221"/>
                  </a:lnTo>
                  <a:lnTo>
                    <a:pt x="74" y="220"/>
                  </a:lnTo>
                  <a:lnTo>
                    <a:pt x="72" y="219"/>
                  </a:lnTo>
                  <a:lnTo>
                    <a:pt x="72" y="219"/>
                  </a:lnTo>
                  <a:lnTo>
                    <a:pt x="71" y="221"/>
                  </a:lnTo>
                  <a:lnTo>
                    <a:pt x="69" y="226"/>
                  </a:lnTo>
                  <a:lnTo>
                    <a:pt x="69" y="226"/>
                  </a:lnTo>
                  <a:close/>
                  <a:moveTo>
                    <a:pt x="297" y="47"/>
                  </a:moveTo>
                  <a:lnTo>
                    <a:pt x="297" y="47"/>
                  </a:lnTo>
                  <a:lnTo>
                    <a:pt x="298" y="48"/>
                  </a:lnTo>
                  <a:lnTo>
                    <a:pt x="298" y="48"/>
                  </a:lnTo>
                  <a:lnTo>
                    <a:pt x="300" y="47"/>
                  </a:lnTo>
                  <a:lnTo>
                    <a:pt x="300" y="47"/>
                  </a:lnTo>
                  <a:lnTo>
                    <a:pt x="301" y="45"/>
                  </a:lnTo>
                  <a:lnTo>
                    <a:pt x="300" y="44"/>
                  </a:lnTo>
                  <a:lnTo>
                    <a:pt x="300" y="44"/>
                  </a:lnTo>
                  <a:lnTo>
                    <a:pt x="298" y="45"/>
                  </a:lnTo>
                  <a:lnTo>
                    <a:pt x="297" y="47"/>
                  </a:lnTo>
                  <a:lnTo>
                    <a:pt x="297" y="47"/>
                  </a:lnTo>
                  <a:close/>
                  <a:moveTo>
                    <a:pt x="76" y="247"/>
                  </a:moveTo>
                  <a:lnTo>
                    <a:pt x="76" y="247"/>
                  </a:lnTo>
                  <a:lnTo>
                    <a:pt x="78" y="246"/>
                  </a:lnTo>
                  <a:lnTo>
                    <a:pt x="78" y="246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5" y="240"/>
                  </a:lnTo>
                  <a:lnTo>
                    <a:pt x="75" y="240"/>
                  </a:lnTo>
                  <a:lnTo>
                    <a:pt x="75" y="240"/>
                  </a:lnTo>
                  <a:lnTo>
                    <a:pt x="75" y="240"/>
                  </a:lnTo>
                  <a:lnTo>
                    <a:pt x="75" y="241"/>
                  </a:lnTo>
                  <a:lnTo>
                    <a:pt x="75" y="241"/>
                  </a:lnTo>
                  <a:lnTo>
                    <a:pt x="76" y="247"/>
                  </a:lnTo>
                  <a:lnTo>
                    <a:pt x="76" y="247"/>
                  </a:lnTo>
                  <a:close/>
                  <a:moveTo>
                    <a:pt x="302" y="18"/>
                  </a:moveTo>
                  <a:lnTo>
                    <a:pt x="302" y="18"/>
                  </a:lnTo>
                  <a:lnTo>
                    <a:pt x="301" y="20"/>
                  </a:lnTo>
                  <a:lnTo>
                    <a:pt x="301" y="21"/>
                  </a:lnTo>
                  <a:lnTo>
                    <a:pt x="301" y="21"/>
                  </a:lnTo>
                  <a:lnTo>
                    <a:pt x="301" y="24"/>
                  </a:lnTo>
                  <a:lnTo>
                    <a:pt x="301" y="24"/>
                  </a:lnTo>
                  <a:lnTo>
                    <a:pt x="302" y="22"/>
                  </a:lnTo>
                  <a:lnTo>
                    <a:pt x="302" y="22"/>
                  </a:lnTo>
                  <a:lnTo>
                    <a:pt x="302" y="18"/>
                  </a:lnTo>
                  <a:lnTo>
                    <a:pt x="302" y="18"/>
                  </a:lnTo>
                  <a:close/>
                  <a:moveTo>
                    <a:pt x="277" y="84"/>
                  </a:moveTo>
                  <a:lnTo>
                    <a:pt x="277" y="84"/>
                  </a:lnTo>
                  <a:lnTo>
                    <a:pt x="274" y="79"/>
                  </a:lnTo>
                  <a:lnTo>
                    <a:pt x="274" y="79"/>
                  </a:lnTo>
                  <a:lnTo>
                    <a:pt x="273" y="82"/>
                  </a:lnTo>
                  <a:lnTo>
                    <a:pt x="273" y="82"/>
                  </a:lnTo>
                  <a:lnTo>
                    <a:pt x="274" y="84"/>
                  </a:lnTo>
                  <a:lnTo>
                    <a:pt x="274" y="84"/>
                  </a:lnTo>
                  <a:lnTo>
                    <a:pt x="277" y="84"/>
                  </a:lnTo>
                  <a:lnTo>
                    <a:pt x="277" y="84"/>
                  </a:lnTo>
                  <a:close/>
                  <a:moveTo>
                    <a:pt x="278" y="139"/>
                  </a:moveTo>
                  <a:lnTo>
                    <a:pt x="278" y="139"/>
                  </a:lnTo>
                  <a:lnTo>
                    <a:pt x="283" y="130"/>
                  </a:lnTo>
                  <a:lnTo>
                    <a:pt x="287" y="122"/>
                  </a:lnTo>
                  <a:lnTo>
                    <a:pt x="287" y="122"/>
                  </a:lnTo>
                  <a:lnTo>
                    <a:pt x="278" y="139"/>
                  </a:lnTo>
                  <a:lnTo>
                    <a:pt x="278" y="139"/>
                  </a:lnTo>
                  <a:close/>
                  <a:moveTo>
                    <a:pt x="280" y="31"/>
                  </a:moveTo>
                  <a:lnTo>
                    <a:pt x="280" y="31"/>
                  </a:lnTo>
                  <a:lnTo>
                    <a:pt x="277" y="32"/>
                  </a:lnTo>
                  <a:lnTo>
                    <a:pt x="275" y="32"/>
                  </a:lnTo>
                  <a:lnTo>
                    <a:pt x="275" y="32"/>
                  </a:lnTo>
                  <a:lnTo>
                    <a:pt x="273" y="35"/>
                  </a:lnTo>
                  <a:lnTo>
                    <a:pt x="273" y="35"/>
                  </a:lnTo>
                  <a:lnTo>
                    <a:pt x="273" y="37"/>
                  </a:lnTo>
                  <a:lnTo>
                    <a:pt x="273" y="37"/>
                  </a:lnTo>
                  <a:lnTo>
                    <a:pt x="275" y="34"/>
                  </a:lnTo>
                  <a:lnTo>
                    <a:pt x="280" y="31"/>
                  </a:lnTo>
                  <a:lnTo>
                    <a:pt x="280" y="31"/>
                  </a:lnTo>
                  <a:close/>
                  <a:moveTo>
                    <a:pt x="98" y="261"/>
                  </a:moveTo>
                  <a:lnTo>
                    <a:pt x="98" y="261"/>
                  </a:lnTo>
                  <a:lnTo>
                    <a:pt x="98" y="261"/>
                  </a:lnTo>
                  <a:lnTo>
                    <a:pt x="98" y="261"/>
                  </a:lnTo>
                  <a:lnTo>
                    <a:pt x="98" y="264"/>
                  </a:lnTo>
                  <a:lnTo>
                    <a:pt x="98" y="267"/>
                  </a:lnTo>
                  <a:lnTo>
                    <a:pt x="98" y="267"/>
                  </a:lnTo>
                  <a:lnTo>
                    <a:pt x="99" y="265"/>
                  </a:lnTo>
                  <a:lnTo>
                    <a:pt x="99" y="265"/>
                  </a:lnTo>
                  <a:lnTo>
                    <a:pt x="99" y="264"/>
                  </a:lnTo>
                  <a:lnTo>
                    <a:pt x="99" y="264"/>
                  </a:lnTo>
                  <a:lnTo>
                    <a:pt x="98" y="261"/>
                  </a:lnTo>
                  <a:lnTo>
                    <a:pt x="98" y="261"/>
                  </a:lnTo>
                  <a:close/>
                  <a:moveTo>
                    <a:pt x="108" y="275"/>
                  </a:moveTo>
                  <a:lnTo>
                    <a:pt x="108" y="275"/>
                  </a:lnTo>
                  <a:lnTo>
                    <a:pt x="109" y="275"/>
                  </a:lnTo>
                  <a:lnTo>
                    <a:pt x="109" y="275"/>
                  </a:lnTo>
                  <a:lnTo>
                    <a:pt x="112" y="268"/>
                  </a:lnTo>
                  <a:lnTo>
                    <a:pt x="112" y="268"/>
                  </a:lnTo>
                  <a:lnTo>
                    <a:pt x="109" y="268"/>
                  </a:lnTo>
                  <a:lnTo>
                    <a:pt x="109" y="268"/>
                  </a:lnTo>
                  <a:lnTo>
                    <a:pt x="109" y="270"/>
                  </a:lnTo>
                  <a:lnTo>
                    <a:pt x="109" y="271"/>
                  </a:lnTo>
                  <a:lnTo>
                    <a:pt x="109" y="271"/>
                  </a:lnTo>
                  <a:lnTo>
                    <a:pt x="108" y="274"/>
                  </a:lnTo>
                  <a:lnTo>
                    <a:pt x="108" y="274"/>
                  </a:lnTo>
                  <a:lnTo>
                    <a:pt x="108" y="275"/>
                  </a:lnTo>
                  <a:lnTo>
                    <a:pt x="108" y="275"/>
                  </a:lnTo>
                  <a:close/>
                  <a:moveTo>
                    <a:pt x="135" y="169"/>
                  </a:moveTo>
                  <a:lnTo>
                    <a:pt x="135" y="169"/>
                  </a:lnTo>
                  <a:lnTo>
                    <a:pt x="138" y="170"/>
                  </a:lnTo>
                  <a:lnTo>
                    <a:pt x="138" y="170"/>
                  </a:lnTo>
                  <a:lnTo>
                    <a:pt x="139" y="172"/>
                  </a:lnTo>
                  <a:lnTo>
                    <a:pt x="139" y="172"/>
                  </a:lnTo>
                  <a:lnTo>
                    <a:pt x="140" y="173"/>
                  </a:lnTo>
                  <a:lnTo>
                    <a:pt x="140" y="173"/>
                  </a:lnTo>
                  <a:lnTo>
                    <a:pt x="142" y="176"/>
                  </a:lnTo>
                  <a:lnTo>
                    <a:pt x="142" y="176"/>
                  </a:lnTo>
                  <a:lnTo>
                    <a:pt x="140" y="173"/>
                  </a:lnTo>
                  <a:lnTo>
                    <a:pt x="139" y="170"/>
                  </a:lnTo>
                  <a:lnTo>
                    <a:pt x="138" y="169"/>
                  </a:lnTo>
                  <a:lnTo>
                    <a:pt x="135" y="169"/>
                  </a:lnTo>
                  <a:lnTo>
                    <a:pt x="135" y="169"/>
                  </a:lnTo>
                  <a:close/>
                  <a:moveTo>
                    <a:pt x="52" y="300"/>
                  </a:moveTo>
                  <a:lnTo>
                    <a:pt x="52" y="300"/>
                  </a:lnTo>
                  <a:lnTo>
                    <a:pt x="52" y="300"/>
                  </a:lnTo>
                  <a:lnTo>
                    <a:pt x="52" y="300"/>
                  </a:lnTo>
                  <a:lnTo>
                    <a:pt x="52" y="301"/>
                  </a:lnTo>
                  <a:lnTo>
                    <a:pt x="52" y="301"/>
                  </a:lnTo>
                  <a:lnTo>
                    <a:pt x="54" y="305"/>
                  </a:lnTo>
                  <a:lnTo>
                    <a:pt x="54" y="305"/>
                  </a:lnTo>
                  <a:lnTo>
                    <a:pt x="55" y="302"/>
                  </a:lnTo>
                  <a:lnTo>
                    <a:pt x="55" y="302"/>
                  </a:lnTo>
                  <a:lnTo>
                    <a:pt x="54" y="301"/>
                  </a:lnTo>
                  <a:lnTo>
                    <a:pt x="54" y="301"/>
                  </a:lnTo>
                  <a:lnTo>
                    <a:pt x="52" y="300"/>
                  </a:lnTo>
                  <a:lnTo>
                    <a:pt x="52" y="300"/>
                  </a:lnTo>
                  <a:close/>
                  <a:moveTo>
                    <a:pt x="138" y="224"/>
                  </a:moveTo>
                  <a:lnTo>
                    <a:pt x="138" y="224"/>
                  </a:lnTo>
                  <a:lnTo>
                    <a:pt x="135" y="227"/>
                  </a:lnTo>
                  <a:lnTo>
                    <a:pt x="136" y="231"/>
                  </a:lnTo>
                  <a:lnTo>
                    <a:pt x="136" y="231"/>
                  </a:lnTo>
                  <a:lnTo>
                    <a:pt x="136" y="230"/>
                  </a:lnTo>
                  <a:lnTo>
                    <a:pt x="136" y="230"/>
                  </a:lnTo>
                  <a:lnTo>
                    <a:pt x="138" y="224"/>
                  </a:lnTo>
                  <a:lnTo>
                    <a:pt x="138" y="224"/>
                  </a:lnTo>
                  <a:close/>
                  <a:moveTo>
                    <a:pt x="52" y="317"/>
                  </a:moveTo>
                  <a:lnTo>
                    <a:pt x="52" y="317"/>
                  </a:lnTo>
                  <a:lnTo>
                    <a:pt x="52" y="315"/>
                  </a:lnTo>
                  <a:lnTo>
                    <a:pt x="52" y="315"/>
                  </a:lnTo>
                  <a:lnTo>
                    <a:pt x="51" y="314"/>
                  </a:lnTo>
                  <a:lnTo>
                    <a:pt x="51" y="314"/>
                  </a:lnTo>
                  <a:lnTo>
                    <a:pt x="51" y="312"/>
                  </a:lnTo>
                  <a:lnTo>
                    <a:pt x="51" y="312"/>
                  </a:lnTo>
                  <a:lnTo>
                    <a:pt x="51" y="311"/>
                  </a:lnTo>
                  <a:lnTo>
                    <a:pt x="49" y="308"/>
                  </a:lnTo>
                  <a:lnTo>
                    <a:pt x="49" y="308"/>
                  </a:lnTo>
                  <a:lnTo>
                    <a:pt x="48" y="310"/>
                  </a:lnTo>
                  <a:lnTo>
                    <a:pt x="48" y="311"/>
                  </a:lnTo>
                  <a:lnTo>
                    <a:pt x="48" y="311"/>
                  </a:lnTo>
                  <a:lnTo>
                    <a:pt x="52" y="317"/>
                  </a:lnTo>
                  <a:lnTo>
                    <a:pt x="52" y="317"/>
                  </a:lnTo>
                  <a:close/>
                  <a:moveTo>
                    <a:pt x="52" y="332"/>
                  </a:moveTo>
                  <a:lnTo>
                    <a:pt x="52" y="332"/>
                  </a:lnTo>
                  <a:lnTo>
                    <a:pt x="55" y="334"/>
                  </a:lnTo>
                  <a:lnTo>
                    <a:pt x="55" y="334"/>
                  </a:lnTo>
                  <a:lnTo>
                    <a:pt x="55" y="331"/>
                  </a:lnTo>
                  <a:lnTo>
                    <a:pt x="55" y="331"/>
                  </a:lnTo>
                  <a:lnTo>
                    <a:pt x="54" y="331"/>
                  </a:lnTo>
                  <a:lnTo>
                    <a:pt x="54" y="331"/>
                  </a:lnTo>
                  <a:lnTo>
                    <a:pt x="51" y="329"/>
                  </a:lnTo>
                  <a:lnTo>
                    <a:pt x="51" y="329"/>
                  </a:lnTo>
                  <a:lnTo>
                    <a:pt x="52" y="332"/>
                  </a:lnTo>
                  <a:lnTo>
                    <a:pt x="52" y="332"/>
                  </a:lnTo>
                  <a:close/>
                  <a:moveTo>
                    <a:pt x="58" y="322"/>
                  </a:moveTo>
                  <a:lnTo>
                    <a:pt x="58" y="322"/>
                  </a:lnTo>
                  <a:lnTo>
                    <a:pt x="59" y="322"/>
                  </a:lnTo>
                  <a:lnTo>
                    <a:pt x="61" y="322"/>
                  </a:lnTo>
                  <a:lnTo>
                    <a:pt x="61" y="322"/>
                  </a:lnTo>
                  <a:lnTo>
                    <a:pt x="62" y="324"/>
                  </a:lnTo>
                  <a:lnTo>
                    <a:pt x="62" y="324"/>
                  </a:lnTo>
                  <a:lnTo>
                    <a:pt x="64" y="325"/>
                  </a:lnTo>
                  <a:lnTo>
                    <a:pt x="64" y="325"/>
                  </a:lnTo>
                  <a:lnTo>
                    <a:pt x="61" y="321"/>
                  </a:lnTo>
                  <a:lnTo>
                    <a:pt x="57" y="319"/>
                  </a:lnTo>
                  <a:lnTo>
                    <a:pt x="57" y="319"/>
                  </a:lnTo>
                  <a:lnTo>
                    <a:pt x="58" y="322"/>
                  </a:lnTo>
                  <a:lnTo>
                    <a:pt x="58" y="322"/>
                  </a:lnTo>
                  <a:close/>
                  <a:moveTo>
                    <a:pt x="69" y="318"/>
                  </a:moveTo>
                  <a:lnTo>
                    <a:pt x="69" y="318"/>
                  </a:lnTo>
                  <a:lnTo>
                    <a:pt x="68" y="321"/>
                  </a:lnTo>
                  <a:lnTo>
                    <a:pt x="68" y="321"/>
                  </a:lnTo>
                  <a:lnTo>
                    <a:pt x="71" y="322"/>
                  </a:lnTo>
                  <a:lnTo>
                    <a:pt x="71" y="322"/>
                  </a:lnTo>
                  <a:lnTo>
                    <a:pt x="71" y="319"/>
                  </a:lnTo>
                  <a:lnTo>
                    <a:pt x="69" y="318"/>
                  </a:lnTo>
                  <a:lnTo>
                    <a:pt x="69" y="318"/>
                  </a:lnTo>
                  <a:close/>
                  <a:moveTo>
                    <a:pt x="307" y="52"/>
                  </a:moveTo>
                  <a:lnTo>
                    <a:pt x="307" y="52"/>
                  </a:lnTo>
                  <a:lnTo>
                    <a:pt x="305" y="54"/>
                  </a:lnTo>
                  <a:lnTo>
                    <a:pt x="305" y="54"/>
                  </a:lnTo>
                  <a:lnTo>
                    <a:pt x="307" y="57"/>
                  </a:lnTo>
                  <a:lnTo>
                    <a:pt x="307" y="57"/>
                  </a:lnTo>
                  <a:lnTo>
                    <a:pt x="308" y="55"/>
                  </a:lnTo>
                  <a:lnTo>
                    <a:pt x="308" y="55"/>
                  </a:lnTo>
                  <a:lnTo>
                    <a:pt x="307" y="52"/>
                  </a:lnTo>
                  <a:lnTo>
                    <a:pt x="307" y="52"/>
                  </a:lnTo>
                  <a:close/>
                  <a:moveTo>
                    <a:pt x="59" y="253"/>
                  </a:moveTo>
                  <a:lnTo>
                    <a:pt x="59" y="253"/>
                  </a:lnTo>
                  <a:lnTo>
                    <a:pt x="59" y="254"/>
                  </a:lnTo>
                  <a:lnTo>
                    <a:pt x="59" y="254"/>
                  </a:lnTo>
                  <a:lnTo>
                    <a:pt x="59" y="253"/>
                  </a:lnTo>
                  <a:lnTo>
                    <a:pt x="59" y="253"/>
                  </a:lnTo>
                  <a:lnTo>
                    <a:pt x="62" y="248"/>
                  </a:lnTo>
                  <a:lnTo>
                    <a:pt x="62" y="248"/>
                  </a:lnTo>
                  <a:lnTo>
                    <a:pt x="62" y="247"/>
                  </a:lnTo>
                  <a:lnTo>
                    <a:pt x="61" y="246"/>
                  </a:lnTo>
                  <a:lnTo>
                    <a:pt x="61" y="246"/>
                  </a:lnTo>
                  <a:lnTo>
                    <a:pt x="59" y="253"/>
                  </a:lnTo>
                  <a:lnTo>
                    <a:pt x="59" y="253"/>
                  </a:lnTo>
                  <a:close/>
                  <a:moveTo>
                    <a:pt x="81" y="236"/>
                  </a:moveTo>
                  <a:lnTo>
                    <a:pt x="81" y="236"/>
                  </a:lnTo>
                  <a:lnTo>
                    <a:pt x="82" y="233"/>
                  </a:lnTo>
                  <a:lnTo>
                    <a:pt x="82" y="231"/>
                  </a:lnTo>
                  <a:lnTo>
                    <a:pt x="82" y="231"/>
                  </a:lnTo>
                  <a:lnTo>
                    <a:pt x="81" y="233"/>
                  </a:lnTo>
                  <a:lnTo>
                    <a:pt x="81" y="233"/>
                  </a:lnTo>
                  <a:lnTo>
                    <a:pt x="81" y="233"/>
                  </a:lnTo>
                  <a:lnTo>
                    <a:pt x="81" y="233"/>
                  </a:lnTo>
                  <a:lnTo>
                    <a:pt x="81" y="236"/>
                  </a:lnTo>
                  <a:lnTo>
                    <a:pt x="81" y="236"/>
                  </a:lnTo>
                  <a:close/>
                  <a:moveTo>
                    <a:pt x="121" y="183"/>
                  </a:moveTo>
                  <a:lnTo>
                    <a:pt x="121" y="183"/>
                  </a:lnTo>
                  <a:lnTo>
                    <a:pt x="122" y="183"/>
                  </a:lnTo>
                  <a:lnTo>
                    <a:pt x="123" y="182"/>
                  </a:lnTo>
                  <a:lnTo>
                    <a:pt x="123" y="182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1" y="180"/>
                  </a:lnTo>
                  <a:lnTo>
                    <a:pt x="121" y="180"/>
                  </a:lnTo>
                  <a:lnTo>
                    <a:pt x="119" y="180"/>
                  </a:lnTo>
                  <a:lnTo>
                    <a:pt x="119" y="180"/>
                  </a:lnTo>
                  <a:lnTo>
                    <a:pt x="121" y="182"/>
                  </a:lnTo>
                  <a:lnTo>
                    <a:pt x="121" y="183"/>
                  </a:lnTo>
                  <a:lnTo>
                    <a:pt x="121" y="183"/>
                  </a:lnTo>
                  <a:close/>
                  <a:moveTo>
                    <a:pt x="291" y="21"/>
                  </a:moveTo>
                  <a:lnTo>
                    <a:pt x="291" y="21"/>
                  </a:lnTo>
                  <a:lnTo>
                    <a:pt x="287" y="22"/>
                  </a:lnTo>
                  <a:lnTo>
                    <a:pt x="284" y="24"/>
                  </a:lnTo>
                  <a:lnTo>
                    <a:pt x="284" y="24"/>
                  </a:lnTo>
                  <a:lnTo>
                    <a:pt x="288" y="22"/>
                  </a:lnTo>
                  <a:lnTo>
                    <a:pt x="291" y="21"/>
                  </a:lnTo>
                  <a:lnTo>
                    <a:pt x="291" y="21"/>
                  </a:lnTo>
                  <a:close/>
                  <a:moveTo>
                    <a:pt x="135" y="179"/>
                  </a:moveTo>
                  <a:lnTo>
                    <a:pt x="135" y="179"/>
                  </a:lnTo>
                  <a:lnTo>
                    <a:pt x="133" y="180"/>
                  </a:lnTo>
                  <a:lnTo>
                    <a:pt x="133" y="180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36" y="182"/>
                  </a:lnTo>
                  <a:lnTo>
                    <a:pt x="135" y="179"/>
                  </a:lnTo>
                  <a:lnTo>
                    <a:pt x="135" y="179"/>
                  </a:lnTo>
                  <a:close/>
                  <a:moveTo>
                    <a:pt x="79" y="230"/>
                  </a:moveTo>
                  <a:lnTo>
                    <a:pt x="79" y="230"/>
                  </a:lnTo>
                  <a:lnTo>
                    <a:pt x="81" y="229"/>
                  </a:lnTo>
                  <a:lnTo>
                    <a:pt x="79" y="227"/>
                  </a:lnTo>
                  <a:lnTo>
                    <a:pt x="79" y="227"/>
                  </a:lnTo>
                  <a:lnTo>
                    <a:pt x="79" y="224"/>
                  </a:lnTo>
                  <a:lnTo>
                    <a:pt x="79" y="224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8" y="224"/>
                  </a:lnTo>
                  <a:lnTo>
                    <a:pt x="79" y="230"/>
                  </a:lnTo>
                  <a:lnTo>
                    <a:pt x="79" y="230"/>
                  </a:lnTo>
                  <a:close/>
                  <a:moveTo>
                    <a:pt x="76" y="260"/>
                  </a:moveTo>
                  <a:lnTo>
                    <a:pt x="76" y="260"/>
                  </a:lnTo>
                  <a:lnTo>
                    <a:pt x="79" y="264"/>
                  </a:lnTo>
                  <a:lnTo>
                    <a:pt x="79" y="264"/>
                  </a:lnTo>
                  <a:lnTo>
                    <a:pt x="79" y="263"/>
                  </a:lnTo>
                  <a:lnTo>
                    <a:pt x="79" y="263"/>
                  </a:lnTo>
                  <a:lnTo>
                    <a:pt x="79" y="260"/>
                  </a:lnTo>
                  <a:lnTo>
                    <a:pt x="79" y="260"/>
                  </a:lnTo>
                  <a:lnTo>
                    <a:pt x="79" y="258"/>
                  </a:lnTo>
                  <a:lnTo>
                    <a:pt x="79" y="258"/>
                  </a:lnTo>
                  <a:lnTo>
                    <a:pt x="76" y="260"/>
                  </a:lnTo>
                  <a:lnTo>
                    <a:pt x="76" y="260"/>
                  </a:lnTo>
                  <a:close/>
                  <a:moveTo>
                    <a:pt x="84" y="219"/>
                  </a:moveTo>
                  <a:lnTo>
                    <a:pt x="84" y="219"/>
                  </a:lnTo>
                  <a:lnTo>
                    <a:pt x="82" y="220"/>
                  </a:lnTo>
                  <a:lnTo>
                    <a:pt x="84" y="224"/>
                  </a:lnTo>
                  <a:lnTo>
                    <a:pt x="84" y="224"/>
                  </a:lnTo>
                  <a:lnTo>
                    <a:pt x="85" y="221"/>
                  </a:lnTo>
                  <a:lnTo>
                    <a:pt x="85" y="220"/>
                  </a:lnTo>
                  <a:lnTo>
                    <a:pt x="85" y="220"/>
                  </a:lnTo>
                  <a:lnTo>
                    <a:pt x="84" y="219"/>
                  </a:lnTo>
                  <a:lnTo>
                    <a:pt x="84" y="219"/>
                  </a:lnTo>
                  <a:close/>
                  <a:moveTo>
                    <a:pt x="96" y="335"/>
                  </a:moveTo>
                  <a:lnTo>
                    <a:pt x="96" y="335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95" y="339"/>
                  </a:lnTo>
                  <a:lnTo>
                    <a:pt x="96" y="335"/>
                  </a:lnTo>
                  <a:lnTo>
                    <a:pt x="96" y="335"/>
                  </a:lnTo>
                  <a:close/>
                  <a:moveTo>
                    <a:pt x="81" y="270"/>
                  </a:moveTo>
                  <a:lnTo>
                    <a:pt x="81" y="270"/>
                  </a:lnTo>
                  <a:lnTo>
                    <a:pt x="79" y="273"/>
                  </a:lnTo>
                  <a:lnTo>
                    <a:pt x="79" y="273"/>
                  </a:lnTo>
                  <a:lnTo>
                    <a:pt x="78" y="274"/>
                  </a:lnTo>
                  <a:lnTo>
                    <a:pt x="79" y="274"/>
                  </a:lnTo>
                  <a:lnTo>
                    <a:pt x="79" y="274"/>
                  </a:lnTo>
                  <a:lnTo>
                    <a:pt x="81" y="273"/>
                  </a:lnTo>
                  <a:lnTo>
                    <a:pt x="81" y="273"/>
                  </a:lnTo>
                  <a:lnTo>
                    <a:pt x="82" y="271"/>
                  </a:lnTo>
                  <a:lnTo>
                    <a:pt x="82" y="271"/>
                  </a:lnTo>
                  <a:lnTo>
                    <a:pt x="81" y="270"/>
                  </a:lnTo>
                  <a:lnTo>
                    <a:pt x="81" y="270"/>
                  </a:lnTo>
                  <a:close/>
                  <a:moveTo>
                    <a:pt x="69" y="335"/>
                  </a:moveTo>
                  <a:lnTo>
                    <a:pt x="69" y="335"/>
                  </a:lnTo>
                  <a:lnTo>
                    <a:pt x="68" y="332"/>
                  </a:lnTo>
                  <a:lnTo>
                    <a:pt x="65" y="331"/>
                  </a:lnTo>
                  <a:lnTo>
                    <a:pt x="65" y="331"/>
                  </a:lnTo>
                  <a:lnTo>
                    <a:pt x="67" y="334"/>
                  </a:lnTo>
                  <a:lnTo>
                    <a:pt x="67" y="334"/>
                  </a:lnTo>
                  <a:lnTo>
                    <a:pt x="69" y="335"/>
                  </a:lnTo>
                  <a:lnTo>
                    <a:pt x="69" y="335"/>
                  </a:lnTo>
                  <a:close/>
                  <a:moveTo>
                    <a:pt x="54" y="287"/>
                  </a:moveTo>
                  <a:lnTo>
                    <a:pt x="54" y="287"/>
                  </a:lnTo>
                  <a:lnTo>
                    <a:pt x="54" y="287"/>
                  </a:lnTo>
                  <a:lnTo>
                    <a:pt x="54" y="287"/>
                  </a:lnTo>
                  <a:lnTo>
                    <a:pt x="55" y="281"/>
                  </a:lnTo>
                  <a:lnTo>
                    <a:pt x="55" y="281"/>
                  </a:lnTo>
                  <a:lnTo>
                    <a:pt x="55" y="280"/>
                  </a:lnTo>
                  <a:lnTo>
                    <a:pt x="55" y="280"/>
                  </a:lnTo>
                  <a:lnTo>
                    <a:pt x="55" y="280"/>
                  </a:lnTo>
                  <a:lnTo>
                    <a:pt x="55" y="280"/>
                  </a:lnTo>
                  <a:lnTo>
                    <a:pt x="52" y="285"/>
                  </a:lnTo>
                  <a:lnTo>
                    <a:pt x="52" y="285"/>
                  </a:lnTo>
                  <a:lnTo>
                    <a:pt x="54" y="287"/>
                  </a:lnTo>
                  <a:lnTo>
                    <a:pt x="54" y="287"/>
                  </a:lnTo>
                  <a:close/>
                  <a:moveTo>
                    <a:pt x="78" y="317"/>
                  </a:moveTo>
                  <a:lnTo>
                    <a:pt x="78" y="317"/>
                  </a:lnTo>
                  <a:lnTo>
                    <a:pt x="79" y="318"/>
                  </a:lnTo>
                  <a:lnTo>
                    <a:pt x="79" y="318"/>
                  </a:lnTo>
                  <a:lnTo>
                    <a:pt x="81" y="314"/>
                  </a:lnTo>
                  <a:lnTo>
                    <a:pt x="81" y="314"/>
                  </a:lnTo>
                  <a:lnTo>
                    <a:pt x="79" y="314"/>
                  </a:lnTo>
                  <a:lnTo>
                    <a:pt x="79" y="314"/>
                  </a:lnTo>
                  <a:lnTo>
                    <a:pt x="78" y="317"/>
                  </a:lnTo>
                  <a:lnTo>
                    <a:pt x="78" y="317"/>
                  </a:lnTo>
                  <a:close/>
                  <a:moveTo>
                    <a:pt x="256" y="72"/>
                  </a:moveTo>
                  <a:lnTo>
                    <a:pt x="256" y="72"/>
                  </a:lnTo>
                  <a:lnTo>
                    <a:pt x="254" y="69"/>
                  </a:lnTo>
                  <a:lnTo>
                    <a:pt x="254" y="69"/>
                  </a:lnTo>
                  <a:lnTo>
                    <a:pt x="250" y="69"/>
                  </a:lnTo>
                  <a:lnTo>
                    <a:pt x="250" y="69"/>
                  </a:lnTo>
                  <a:lnTo>
                    <a:pt x="250" y="71"/>
                  </a:lnTo>
                  <a:lnTo>
                    <a:pt x="250" y="71"/>
                  </a:lnTo>
                  <a:lnTo>
                    <a:pt x="256" y="72"/>
                  </a:lnTo>
                  <a:lnTo>
                    <a:pt x="256" y="72"/>
                  </a:lnTo>
                  <a:close/>
                  <a:moveTo>
                    <a:pt x="301" y="61"/>
                  </a:moveTo>
                  <a:lnTo>
                    <a:pt x="301" y="61"/>
                  </a:lnTo>
                  <a:lnTo>
                    <a:pt x="304" y="61"/>
                  </a:lnTo>
                  <a:lnTo>
                    <a:pt x="304" y="61"/>
                  </a:lnTo>
                  <a:lnTo>
                    <a:pt x="304" y="59"/>
                  </a:lnTo>
                  <a:lnTo>
                    <a:pt x="304" y="59"/>
                  </a:lnTo>
                  <a:lnTo>
                    <a:pt x="304" y="57"/>
                  </a:lnTo>
                  <a:lnTo>
                    <a:pt x="304" y="57"/>
                  </a:lnTo>
                  <a:lnTo>
                    <a:pt x="302" y="58"/>
                  </a:lnTo>
                  <a:lnTo>
                    <a:pt x="301" y="61"/>
                  </a:lnTo>
                  <a:lnTo>
                    <a:pt x="301" y="61"/>
                  </a:lnTo>
                  <a:close/>
                  <a:moveTo>
                    <a:pt x="169" y="247"/>
                  </a:moveTo>
                  <a:lnTo>
                    <a:pt x="169" y="247"/>
                  </a:lnTo>
                  <a:lnTo>
                    <a:pt x="167" y="244"/>
                  </a:lnTo>
                  <a:lnTo>
                    <a:pt x="167" y="244"/>
                  </a:lnTo>
                  <a:lnTo>
                    <a:pt x="166" y="243"/>
                  </a:lnTo>
                  <a:lnTo>
                    <a:pt x="166" y="243"/>
                  </a:lnTo>
                  <a:lnTo>
                    <a:pt x="166" y="244"/>
                  </a:lnTo>
                  <a:lnTo>
                    <a:pt x="166" y="244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66" y="247"/>
                  </a:lnTo>
                  <a:lnTo>
                    <a:pt x="169" y="247"/>
                  </a:lnTo>
                  <a:lnTo>
                    <a:pt x="169" y="247"/>
                  </a:lnTo>
                  <a:close/>
                  <a:moveTo>
                    <a:pt x="292" y="48"/>
                  </a:moveTo>
                  <a:lnTo>
                    <a:pt x="292" y="48"/>
                  </a:lnTo>
                  <a:lnTo>
                    <a:pt x="292" y="48"/>
                  </a:lnTo>
                  <a:lnTo>
                    <a:pt x="292" y="48"/>
                  </a:lnTo>
                  <a:lnTo>
                    <a:pt x="288" y="51"/>
                  </a:lnTo>
                  <a:lnTo>
                    <a:pt x="288" y="51"/>
                  </a:lnTo>
                  <a:lnTo>
                    <a:pt x="290" y="52"/>
                  </a:lnTo>
                  <a:lnTo>
                    <a:pt x="290" y="52"/>
                  </a:lnTo>
                  <a:lnTo>
                    <a:pt x="292" y="49"/>
                  </a:lnTo>
                  <a:lnTo>
                    <a:pt x="292" y="49"/>
                  </a:lnTo>
                  <a:lnTo>
                    <a:pt x="292" y="48"/>
                  </a:lnTo>
                  <a:lnTo>
                    <a:pt x="292" y="48"/>
                  </a:lnTo>
                  <a:close/>
                  <a:moveTo>
                    <a:pt x="123" y="230"/>
                  </a:moveTo>
                  <a:lnTo>
                    <a:pt x="123" y="230"/>
                  </a:lnTo>
                  <a:lnTo>
                    <a:pt x="125" y="227"/>
                  </a:lnTo>
                  <a:lnTo>
                    <a:pt x="125" y="224"/>
                  </a:lnTo>
                  <a:lnTo>
                    <a:pt x="125" y="224"/>
                  </a:lnTo>
                  <a:lnTo>
                    <a:pt x="123" y="227"/>
                  </a:lnTo>
                  <a:lnTo>
                    <a:pt x="123" y="230"/>
                  </a:lnTo>
                  <a:lnTo>
                    <a:pt x="123" y="230"/>
                  </a:lnTo>
                  <a:close/>
                  <a:moveTo>
                    <a:pt x="236" y="203"/>
                  </a:moveTo>
                  <a:lnTo>
                    <a:pt x="236" y="203"/>
                  </a:lnTo>
                  <a:lnTo>
                    <a:pt x="238" y="199"/>
                  </a:lnTo>
                  <a:lnTo>
                    <a:pt x="238" y="199"/>
                  </a:lnTo>
                  <a:lnTo>
                    <a:pt x="237" y="199"/>
                  </a:lnTo>
                  <a:lnTo>
                    <a:pt x="237" y="199"/>
                  </a:lnTo>
                  <a:lnTo>
                    <a:pt x="236" y="200"/>
                  </a:lnTo>
                  <a:lnTo>
                    <a:pt x="236" y="203"/>
                  </a:lnTo>
                  <a:lnTo>
                    <a:pt x="236" y="203"/>
                  </a:lnTo>
                  <a:close/>
                  <a:moveTo>
                    <a:pt x="129" y="236"/>
                  </a:moveTo>
                  <a:lnTo>
                    <a:pt x="129" y="236"/>
                  </a:lnTo>
                  <a:lnTo>
                    <a:pt x="132" y="234"/>
                  </a:lnTo>
                  <a:lnTo>
                    <a:pt x="130" y="231"/>
                  </a:lnTo>
                  <a:lnTo>
                    <a:pt x="130" y="231"/>
                  </a:lnTo>
                  <a:lnTo>
                    <a:pt x="129" y="234"/>
                  </a:lnTo>
                  <a:lnTo>
                    <a:pt x="129" y="236"/>
                  </a:lnTo>
                  <a:lnTo>
                    <a:pt x="129" y="236"/>
                  </a:lnTo>
                  <a:close/>
                  <a:moveTo>
                    <a:pt x="307" y="32"/>
                  </a:moveTo>
                  <a:lnTo>
                    <a:pt x="307" y="32"/>
                  </a:lnTo>
                  <a:lnTo>
                    <a:pt x="307" y="35"/>
                  </a:lnTo>
                  <a:lnTo>
                    <a:pt x="307" y="35"/>
                  </a:lnTo>
                  <a:lnTo>
                    <a:pt x="308" y="41"/>
                  </a:lnTo>
                  <a:lnTo>
                    <a:pt x="308" y="41"/>
                  </a:lnTo>
                  <a:lnTo>
                    <a:pt x="307" y="32"/>
                  </a:lnTo>
                  <a:lnTo>
                    <a:pt x="307" y="32"/>
                  </a:lnTo>
                  <a:close/>
                  <a:moveTo>
                    <a:pt x="45" y="332"/>
                  </a:moveTo>
                  <a:lnTo>
                    <a:pt x="45" y="332"/>
                  </a:lnTo>
                  <a:lnTo>
                    <a:pt x="44" y="328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2" y="327"/>
                  </a:lnTo>
                  <a:lnTo>
                    <a:pt x="44" y="331"/>
                  </a:lnTo>
                  <a:lnTo>
                    <a:pt x="44" y="331"/>
                  </a:lnTo>
                  <a:lnTo>
                    <a:pt x="45" y="332"/>
                  </a:lnTo>
                  <a:lnTo>
                    <a:pt x="45" y="332"/>
                  </a:lnTo>
                  <a:close/>
                  <a:moveTo>
                    <a:pt x="283" y="71"/>
                  </a:moveTo>
                  <a:lnTo>
                    <a:pt x="283" y="71"/>
                  </a:lnTo>
                  <a:lnTo>
                    <a:pt x="285" y="69"/>
                  </a:lnTo>
                  <a:lnTo>
                    <a:pt x="287" y="67"/>
                  </a:lnTo>
                  <a:lnTo>
                    <a:pt x="287" y="67"/>
                  </a:lnTo>
                  <a:lnTo>
                    <a:pt x="284" y="68"/>
                  </a:lnTo>
                  <a:lnTo>
                    <a:pt x="284" y="68"/>
                  </a:lnTo>
                  <a:lnTo>
                    <a:pt x="283" y="71"/>
                  </a:lnTo>
                  <a:lnTo>
                    <a:pt x="283" y="71"/>
                  </a:lnTo>
                  <a:close/>
                  <a:moveTo>
                    <a:pt x="319" y="79"/>
                  </a:moveTo>
                  <a:lnTo>
                    <a:pt x="319" y="79"/>
                  </a:lnTo>
                  <a:lnTo>
                    <a:pt x="319" y="84"/>
                  </a:lnTo>
                  <a:lnTo>
                    <a:pt x="319" y="84"/>
                  </a:lnTo>
                  <a:lnTo>
                    <a:pt x="321" y="84"/>
                  </a:lnTo>
                  <a:lnTo>
                    <a:pt x="321" y="84"/>
                  </a:lnTo>
                  <a:lnTo>
                    <a:pt x="321" y="78"/>
                  </a:lnTo>
                  <a:lnTo>
                    <a:pt x="321" y="78"/>
                  </a:lnTo>
                  <a:lnTo>
                    <a:pt x="319" y="79"/>
                  </a:lnTo>
                  <a:lnTo>
                    <a:pt x="319" y="79"/>
                  </a:lnTo>
                  <a:close/>
                  <a:moveTo>
                    <a:pt x="54" y="310"/>
                  </a:moveTo>
                  <a:lnTo>
                    <a:pt x="54" y="310"/>
                  </a:lnTo>
                  <a:lnTo>
                    <a:pt x="52" y="307"/>
                  </a:lnTo>
                  <a:lnTo>
                    <a:pt x="52" y="307"/>
                  </a:lnTo>
                  <a:lnTo>
                    <a:pt x="51" y="304"/>
                  </a:lnTo>
                  <a:lnTo>
                    <a:pt x="51" y="304"/>
                  </a:lnTo>
                  <a:lnTo>
                    <a:pt x="54" y="311"/>
                  </a:lnTo>
                  <a:lnTo>
                    <a:pt x="54" y="311"/>
                  </a:lnTo>
                  <a:lnTo>
                    <a:pt x="54" y="310"/>
                  </a:lnTo>
                  <a:lnTo>
                    <a:pt x="54" y="310"/>
                  </a:lnTo>
                  <a:close/>
                  <a:moveTo>
                    <a:pt x="207" y="231"/>
                  </a:moveTo>
                  <a:lnTo>
                    <a:pt x="207" y="231"/>
                  </a:lnTo>
                  <a:lnTo>
                    <a:pt x="209" y="233"/>
                  </a:lnTo>
                  <a:lnTo>
                    <a:pt x="209" y="233"/>
                  </a:lnTo>
                  <a:lnTo>
                    <a:pt x="210" y="231"/>
                  </a:lnTo>
                  <a:lnTo>
                    <a:pt x="210" y="229"/>
                  </a:lnTo>
                  <a:lnTo>
                    <a:pt x="210" y="229"/>
                  </a:lnTo>
                  <a:lnTo>
                    <a:pt x="207" y="231"/>
                  </a:lnTo>
                  <a:lnTo>
                    <a:pt x="207" y="231"/>
                  </a:lnTo>
                  <a:close/>
                  <a:moveTo>
                    <a:pt x="246" y="157"/>
                  </a:moveTo>
                  <a:lnTo>
                    <a:pt x="246" y="157"/>
                  </a:lnTo>
                  <a:lnTo>
                    <a:pt x="243" y="159"/>
                  </a:lnTo>
                  <a:lnTo>
                    <a:pt x="241" y="162"/>
                  </a:lnTo>
                  <a:lnTo>
                    <a:pt x="241" y="162"/>
                  </a:lnTo>
                  <a:lnTo>
                    <a:pt x="243" y="162"/>
                  </a:lnTo>
                  <a:lnTo>
                    <a:pt x="243" y="162"/>
                  </a:lnTo>
                  <a:lnTo>
                    <a:pt x="246" y="157"/>
                  </a:lnTo>
                  <a:lnTo>
                    <a:pt x="246" y="157"/>
                  </a:lnTo>
                  <a:close/>
                  <a:moveTo>
                    <a:pt x="298" y="13"/>
                  </a:moveTo>
                  <a:lnTo>
                    <a:pt x="298" y="13"/>
                  </a:lnTo>
                  <a:lnTo>
                    <a:pt x="298" y="13"/>
                  </a:lnTo>
                  <a:lnTo>
                    <a:pt x="298" y="13"/>
                  </a:lnTo>
                  <a:lnTo>
                    <a:pt x="302" y="10"/>
                  </a:lnTo>
                  <a:lnTo>
                    <a:pt x="302" y="10"/>
                  </a:lnTo>
                  <a:lnTo>
                    <a:pt x="302" y="8"/>
                  </a:lnTo>
                  <a:lnTo>
                    <a:pt x="302" y="8"/>
                  </a:lnTo>
                  <a:lnTo>
                    <a:pt x="298" y="13"/>
                  </a:lnTo>
                  <a:lnTo>
                    <a:pt x="298" y="13"/>
                  </a:lnTo>
                  <a:close/>
                  <a:moveTo>
                    <a:pt x="184" y="238"/>
                  </a:moveTo>
                  <a:lnTo>
                    <a:pt x="184" y="238"/>
                  </a:lnTo>
                  <a:lnTo>
                    <a:pt x="187" y="236"/>
                  </a:lnTo>
                  <a:lnTo>
                    <a:pt x="190" y="234"/>
                  </a:lnTo>
                  <a:lnTo>
                    <a:pt x="190" y="234"/>
                  </a:lnTo>
                  <a:lnTo>
                    <a:pt x="187" y="236"/>
                  </a:lnTo>
                  <a:lnTo>
                    <a:pt x="183" y="237"/>
                  </a:lnTo>
                  <a:lnTo>
                    <a:pt x="183" y="237"/>
                  </a:lnTo>
                  <a:lnTo>
                    <a:pt x="184" y="238"/>
                  </a:lnTo>
                  <a:lnTo>
                    <a:pt x="184" y="238"/>
                  </a:lnTo>
                  <a:close/>
                  <a:moveTo>
                    <a:pt x="258" y="123"/>
                  </a:moveTo>
                  <a:lnTo>
                    <a:pt x="258" y="123"/>
                  </a:lnTo>
                  <a:lnTo>
                    <a:pt x="260" y="123"/>
                  </a:lnTo>
                  <a:lnTo>
                    <a:pt x="260" y="122"/>
                  </a:lnTo>
                  <a:lnTo>
                    <a:pt x="260" y="122"/>
                  </a:lnTo>
                  <a:lnTo>
                    <a:pt x="261" y="121"/>
                  </a:lnTo>
                  <a:lnTo>
                    <a:pt x="261" y="121"/>
                  </a:lnTo>
                  <a:lnTo>
                    <a:pt x="260" y="121"/>
                  </a:lnTo>
                  <a:lnTo>
                    <a:pt x="258" y="123"/>
                  </a:lnTo>
                  <a:lnTo>
                    <a:pt x="258" y="123"/>
                  </a:lnTo>
                  <a:close/>
                  <a:moveTo>
                    <a:pt x="145" y="200"/>
                  </a:moveTo>
                  <a:lnTo>
                    <a:pt x="145" y="200"/>
                  </a:lnTo>
                  <a:lnTo>
                    <a:pt x="143" y="200"/>
                  </a:lnTo>
                  <a:lnTo>
                    <a:pt x="143" y="200"/>
                  </a:lnTo>
                  <a:lnTo>
                    <a:pt x="145" y="204"/>
                  </a:lnTo>
                  <a:lnTo>
                    <a:pt x="145" y="204"/>
                  </a:lnTo>
                  <a:lnTo>
                    <a:pt x="145" y="204"/>
                  </a:lnTo>
                  <a:lnTo>
                    <a:pt x="145" y="204"/>
                  </a:lnTo>
                  <a:lnTo>
                    <a:pt x="145" y="200"/>
                  </a:lnTo>
                  <a:lnTo>
                    <a:pt x="145" y="200"/>
                  </a:lnTo>
                  <a:close/>
                  <a:moveTo>
                    <a:pt x="278" y="78"/>
                  </a:moveTo>
                  <a:lnTo>
                    <a:pt x="278" y="78"/>
                  </a:lnTo>
                  <a:lnTo>
                    <a:pt x="275" y="79"/>
                  </a:lnTo>
                  <a:lnTo>
                    <a:pt x="275" y="79"/>
                  </a:lnTo>
                  <a:lnTo>
                    <a:pt x="278" y="81"/>
                  </a:lnTo>
                  <a:lnTo>
                    <a:pt x="278" y="81"/>
                  </a:lnTo>
                  <a:lnTo>
                    <a:pt x="278" y="78"/>
                  </a:lnTo>
                  <a:lnTo>
                    <a:pt x="278" y="78"/>
                  </a:lnTo>
                  <a:close/>
                  <a:moveTo>
                    <a:pt x="207" y="213"/>
                  </a:moveTo>
                  <a:lnTo>
                    <a:pt x="207" y="213"/>
                  </a:lnTo>
                  <a:lnTo>
                    <a:pt x="204" y="214"/>
                  </a:lnTo>
                  <a:lnTo>
                    <a:pt x="204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7" y="216"/>
                  </a:lnTo>
                  <a:lnTo>
                    <a:pt x="207" y="216"/>
                  </a:lnTo>
                  <a:lnTo>
                    <a:pt x="207" y="213"/>
                  </a:lnTo>
                  <a:lnTo>
                    <a:pt x="207" y="213"/>
                  </a:lnTo>
                  <a:close/>
                  <a:moveTo>
                    <a:pt x="105" y="213"/>
                  </a:moveTo>
                  <a:lnTo>
                    <a:pt x="105" y="213"/>
                  </a:lnTo>
                  <a:lnTo>
                    <a:pt x="109" y="210"/>
                  </a:lnTo>
                  <a:lnTo>
                    <a:pt x="109" y="210"/>
                  </a:lnTo>
                  <a:lnTo>
                    <a:pt x="109" y="209"/>
                  </a:lnTo>
                  <a:lnTo>
                    <a:pt x="109" y="209"/>
                  </a:lnTo>
                  <a:lnTo>
                    <a:pt x="109" y="209"/>
                  </a:lnTo>
                  <a:lnTo>
                    <a:pt x="109" y="209"/>
                  </a:lnTo>
                  <a:lnTo>
                    <a:pt x="105" y="211"/>
                  </a:lnTo>
                  <a:lnTo>
                    <a:pt x="105" y="211"/>
                  </a:lnTo>
                  <a:lnTo>
                    <a:pt x="105" y="213"/>
                  </a:lnTo>
                  <a:lnTo>
                    <a:pt x="105" y="213"/>
                  </a:lnTo>
                  <a:lnTo>
                    <a:pt x="105" y="213"/>
                  </a:lnTo>
                  <a:close/>
                  <a:moveTo>
                    <a:pt x="237" y="159"/>
                  </a:moveTo>
                  <a:lnTo>
                    <a:pt x="237" y="159"/>
                  </a:lnTo>
                  <a:lnTo>
                    <a:pt x="240" y="157"/>
                  </a:lnTo>
                  <a:lnTo>
                    <a:pt x="241" y="156"/>
                  </a:lnTo>
                  <a:lnTo>
                    <a:pt x="241" y="156"/>
                  </a:lnTo>
                  <a:lnTo>
                    <a:pt x="238" y="156"/>
                  </a:lnTo>
                  <a:lnTo>
                    <a:pt x="237" y="159"/>
                  </a:lnTo>
                  <a:lnTo>
                    <a:pt x="237" y="159"/>
                  </a:lnTo>
                  <a:close/>
                  <a:moveTo>
                    <a:pt x="254" y="132"/>
                  </a:moveTo>
                  <a:lnTo>
                    <a:pt x="254" y="132"/>
                  </a:lnTo>
                  <a:lnTo>
                    <a:pt x="257" y="132"/>
                  </a:lnTo>
                  <a:lnTo>
                    <a:pt x="257" y="129"/>
                  </a:lnTo>
                  <a:lnTo>
                    <a:pt x="257" y="129"/>
                  </a:lnTo>
                  <a:lnTo>
                    <a:pt x="256" y="130"/>
                  </a:lnTo>
                  <a:lnTo>
                    <a:pt x="254" y="132"/>
                  </a:lnTo>
                  <a:lnTo>
                    <a:pt x="254" y="132"/>
                  </a:lnTo>
                  <a:close/>
                  <a:moveTo>
                    <a:pt x="254" y="51"/>
                  </a:moveTo>
                  <a:lnTo>
                    <a:pt x="254" y="51"/>
                  </a:lnTo>
                  <a:lnTo>
                    <a:pt x="257" y="49"/>
                  </a:lnTo>
                  <a:lnTo>
                    <a:pt x="260" y="48"/>
                  </a:lnTo>
                  <a:lnTo>
                    <a:pt x="260" y="48"/>
                  </a:lnTo>
                  <a:lnTo>
                    <a:pt x="258" y="48"/>
                  </a:lnTo>
                  <a:lnTo>
                    <a:pt x="258" y="48"/>
                  </a:lnTo>
                  <a:lnTo>
                    <a:pt x="254" y="51"/>
                  </a:lnTo>
                  <a:lnTo>
                    <a:pt x="254" y="51"/>
                  </a:lnTo>
                  <a:close/>
                  <a:moveTo>
                    <a:pt x="219" y="79"/>
                  </a:moveTo>
                  <a:lnTo>
                    <a:pt x="219" y="79"/>
                  </a:lnTo>
                  <a:lnTo>
                    <a:pt x="227" y="82"/>
                  </a:lnTo>
                  <a:lnTo>
                    <a:pt x="227" y="82"/>
                  </a:lnTo>
                  <a:lnTo>
                    <a:pt x="219" y="79"/>
                  </a:lnTo>
                  <a:lnTo>
                    <a:pt x="219" y="79"/>
                  </a:lnTo>
                  <a:close/>
                  <a:moveTo>
                    <a:pt x="265" y="54"/>
                  </a:moveTo>
                  <a:lnTo>
                    <a:pt x="265" y="54"/>
                  </a:lnTo>
                  <a:lnTo>
                    <a:pt x="267" y="52"/>
                  </a:lnTo>
                  <a:lnTo>
                    <a:pt x="267" y="52"/>
                  </a:lnTo>
                  <a:lnTo>
                    <a:pt x="270" y="48"/>
                  </a:lnTo>
                  <a:lnTo>
                    <a:pt x="270" y="48"/>
                  </a:lnTo>
                  <a:lnTo>
                    <a:pt x="270" y="48"/>
                  </a:lnTo>
                  <a:lnTo>
                    <a:pt x="270" y="48"/>
                  </a:lnTo>
                  <a:lnTo>
                    <a:pt x="270" y="48"/>
                  </a:lnTo>
                  <a:lnTo>
                    <a:pt x="270" y="48"/>
                  </a:lnTo>
                  <a:lnTo>
                    <a:pt x="265" y="54"/>
                  </a:lnTo>
                  <a:lnTo>
                    <a:pt x="265" y="54"/>
                  </a:lnTo>
                  <a:close/>
                  <a:moveTo>
                    <a:pt x="68" y="246"/>
                  </a:moveTo>
                  <a:lnTo>
                    <a:pt x="68" y="246"/>
                  </a:lnTo>
                  <a:lnTo>
                    <a:pt x="71" y="240"/>
                  </a:lnTo>
                  <a:lnTo>
                    <a:pt x="71" y="240"/>
                  </a:lnTo>
                  <a:lnTo>
                    <a:pt x="71" y="238"/>
                  </a:lnTo>
                  <a:lnTo>
                    <a:pt x="71" y="238"/>
                  </a:lnTo>
                  <a:lnTo>
                    <a:pt x="69" y="243"/>
                  </a:lnTo>
                  <a:lnTo>
                    <a:pt x="68" y="246"/>
                  </a:lnTo>
                  <a:lnTo>
                    <a:pt x="68" y="246"/>
                  </a:lnTo>
                  <a:close/>
                  <a:moveTo>
                    <a:pt x="122" y="234"/>
                  </a:moveTo>
                  <a:lnTo>
                    <a:pt x="122" y="234"/>
                  </a:lnTo>
                  <a:lnTo>
                    <a:pt x="122" y="236"/>
                  </a:lnTo>
                  <a:lnTo>
                    <a:pt x="121" y="238"/>
                  </a:lnTo>
                  <a:lnTo>
                    <a:pt x="121" y="238"/>
                  </a:lnTo>
                  <a:lnTo>
                    <a:pt x="122" y="236"/>
                  </a:lnTo>
                  <a:lnTo>
                    <a:pt x="122" y="234"/>
                  </a:lnTo>
                  <a:lnTo>
                    <a:pt x="122" y="234"/>
                  </a:lnTo>
                  <a:close/>
                  <a:moveTo>
                    <a:pt x="142" y="183"/>
                  </a:moveTo>
                  <a:lnTo>
                    <a:pt x="142" y="183"/>
                  </a:lnTo>
                  <a:lnTo>
                    <a:pt x="140" y="179"/>
                  </a:lnTo>
                  <a:lnTo>
                    <a:pt x="139" y="176"/>
                  </a:lnTo>
                  <a:lnTo>
                    <a:pt x="139" y="176"/>
                  </a:lnTo>
                  <a:lnTo>
                    <a:pt x="140" y="179"/>
                  </a:lnTo>
                  <a:lnTo>
                    <a:pt x="142" y="183"/>
                  </a:lnTo>
                  <a:lnTo>
                    <a:pt x="142" y="183"/>
                  </a:lnTo>
                  <a:close/>
                  <a:moveTo>
                    <a:pt x="217" y="216"/>
                  </a:moveTo>
                  <a:lnTo>
                    <a:pt x="217" y="216"/>
                  </a:lnTo>
                  <a:lnTo>
                    <a:pt x="214" y="219"/>
                  </a:lnTo>
                  <a:lnTo>
                    <a:pt x="214" y="219"/>
                  </a:lnTo>
                  <a:lnTo>
                    <a:pt x="214" y="220"/>
                  </a:lnTo>
                  <a:lnTo>
                    <a:pt x="214" y="220"/>
                  </a:lnTo>
                  <a:lnTo>
                    <a:pt x="214" y="220"/>
                  </a:lnTo>
                  <a:lnTo>
                    <a:pt x="216" y="219"/>
                  </a:lnTo>
                  <a:lnTo>
                    <a:pt x="217" y="216"/>
                  </a:lnTo>
                  <a:lnTo>
                    <a:pt x="217" y="216"/>
                  </a:lnTo>
                  <a:close/>
                  <a:moveTo>
                    <a:pt x="267" y="74"/>
                  </a:moveTo>
                  <a:lnTo>
                    <a:pt x="267" y="74"/>
                  </a:lnTo>
                  <a:lnTo>
                    <a:pt x="268" y="75"/>
                  </a:lnTo>
                  <a:lnTo>
                    <a:pt x="268" y="75"/>
                  </a:lnTo>
                  <a:lnTo>
                    <a:pt x="270" y="76"/>
                  </a:lnTo>
                  <a:lnTo>
                    <a:pt x="270" y="76"/>
                  </a:lnTo>
                  <a:lnTo>
                    <a:pt x="271" y="76"/>
                  </a:lnTo>
                  <a:lnTo>
                    <a:pt x="271" y="76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67" y="74"/>
                  </a:lnTo>
                  <a:lnTo>
                    <a:pt x="267" y="74"/>
                  </a:lnTo>
                  <a:close/>
                  <a:moveTo>
                    <a:pt x="281" y="98"/>
                  </a:moveTo>
                  <a:lnTo>
                    <a:pt x="281" y="98"/>
                  </a:lnTo>
                  <a:lnTo>
                    <a:pt x="278" y="99"/>
                  </a:lnTo>
                  <a:lnTo>
                    <a:pt x="278" y="99"/>
                  </a:lnTo>
                  <a:lnTo>
                    <a:pt x="277" y="101"/>
                  </a:lnTo>
                  <a:lnTo>
                    <a:pt x="277" y="101"/>
                  </a:lnTo>
                  <a:lnTo>
                    <a:pt x="280" y="99"/>
                  </a:lnTo>
                  <a:lnTo>
                    <a:pt x="280" y="99"/>
                  </a:lnTo>
                  <a:lnTo>
                    <a:pt x="281" y="99"/>
                  </a:lnTo>
                  <a:lnTo>
                    <a:pt x="281" y="98"/>
                  </a:lnTo>
                  <a:lnTo>
                    <a:pt x="281" y="98"/>
                  </a:lnTo>
                  <a:close/>
                  <a:moveTo>
                    <a:pt x="224" y="206"/>
                  </a:moveTo>
                  <a:lnTo>
                    <a:pt x="224" y="206"/>
                  </a:lnTo>
                  <a:lnTo>
                    <a:pt x="224" y="206"/>
                  </a:lnTo>
                  <a:lnTo>
                    <a:pt x="224" y="206"/>
                  </a:lnTo>
                  <a:lnTo>
                    <a:pt x="220" y="210"/>
                  </a:lnTo>
                  <a:lnTo>
                    <a:pt x="220" y="210"/>
                  </a:lnTo>
                  <a:lnTo>
                    <a:pt x="221" y="210"/>
                  </a:lnTo>
                  <a:lnTo>
                    <a:pt x="221" y="210"/>
                  </a:lnTo>
                  <a:lnTo>
                    <a:pt x="224" y="206"/>
                  </a:lnTo>
                  <a:lnTo>
                    <a:pt x="224" y="206"/>
                  </a:lnTo>
                  <a:close/>
                  <a:moveTo>
                    <a:pt x="312" y="68"/>
                  </a:moveTo>
                  <a:lnTo>
                    <a:pt x="312" y="68"/>
                  </a:lnTo>
                  <a:lnTo>
                    <a:pt x="312" y="67"/>
                  </a:lnTo>
                  <a:lnTo>
                    <a:pt x="312" y="67"/>
                  </a:lnTo>
                  <a:lnTo>
                    <a:pt x="312" y="65"/>
                  </a:lnTo>
                  <a:lnTo>
                    <a:pt x="312" y="65"/>
                  </a:lnTo>
                  <a:lnTo>
                    <a:pt x="311" y="68"/>
                  </a:lnTo>
                  <a:lnTo>
                    <a:pt x="311" y="68"/>
                  </a:lnTo>
                  <a:lnTo>
                    <a:pt x="312" y="68"/>
                  </a:lnTo>
                  <a:lnTo>
                    <a:pt x="312" y="68"/>
                  </a:lnTo>
                  <a:close/>
                  <a:moveTo>
                    <a:pt x="180" y="251"/>
                  </a:moveTo>
                  <a:lnTo>
                    <a:pt x="180" y="251"/>
                  </a:lnTo>
                  <a:lnTo>
                    <a:pt x="184" y="250"/>
                  </a:lnTo>
                  <a:lnTo>
                    <a:pt x="184" y="250"/>
                  </a:lnTo>
                  <a:lnTo>
                    <a:pt x="184" y="250"/>
                  </a:lnTo>
                  <a:lnTo>
                    <a:pt x="184" y="250"/>
                  </a:lnTo>
                  <a:lnTo>
                    <a:pt x="184" y="248"/>
                  </a:lnTo>
                  <a:lnTo>
                    <a:pt x="184" y="248"/>
                  </a:lnTo>
                  <a:lnTo>
                    <a:pt x="180" y="251"/>
                  </a:lnTo>
                  <a:lnTo>
                    <a:pt x="180" y="251"/>
                  </a:lnTo>
                  <a:close/>
                  <a:moveTo>
                    <a:pt x="268" y="41"/>
                  </a:moveTo>
                  <a:lnTo>
                    <a:pt x="268" y="41"/>
                  </a:lnTo>
                  <a:lnTo>
                    <a:pt x="265" y="42"/>
                  </a:lnTo>
                  <a:lnTo>
                    <a:pt x="264" y="44"/>
                  </a:lnTo>
                  <a:lnTo>
                    <a:pt x="264" y="44"/>
                  </a:lnTo>
                  <a:lnTo>
                    <a:pt x="267" y="42"/>
                  </a:lnTo>
                  <a:lnTo>
                    <a:pt x="268" y="41"/>
                  </a:lnTo>
                  <a:lnTo>
                    <a:pt x="268" y="41"/>
                  </a:lnTo>
                  <a:close/>
                  <a:moveTo>
                    <a:pt x="304" y="92"/>
                  </a:moveTo>
                  <a:lnTo>
                    <a:pt x="304" y="92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0" y="91"/>
                  </a:lnTo>
                  <a:lnTo>
                    <a:pt x="304" y="92"/>
                  </a:lnTo>
                  <a:lnTo>
                    <a:pt x="304" y="92"/>
                  </a:lnTo>
                  <a:lnTo>
                    <a:pt x="304" y="92"/>
                  </a:lnTo>
                  <a:lnTo>
                    <a:pt x="304" y="92"/>
                  </a:lnTo>
                  <a:close/>
                  <a:moveTo>
                    <a:pt x="324" y="98"/>
                  </a:moveTo>
                  <a:lnTo>
                    <a:pt x="324" y="98"/>
                  </a:lnTo>
                  <a:lnTo>
                    <a:pt x="322" y="96"/>
                  </a:lnTo>
                  <a:lnTo>
                    <a:pt x="322" y="96"/>
                  </a:lnTo>
                  <a:lnTo>
                    <a:pt x="318" y="95"/>
                  </a:lnTo>
                  <a:lnTo>
                    <a:pt x="318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17" y="95"/>
                  </a:lnTo>
                  <a:lnTo>
                    <a:pt x="324" y="98"/>
                  </a:lnTo>
                  <a:lnTo>
                    <a:pt x="324" y="98"/>
                  </a:lnTo>
                  <a:close/>
                  <a:moveTo>
                    <a:pt x="302" y="112"/>
                  </a:moveTo>
                  <a:lnTo>
                    <a:pt x="302" y="112"/>
                  </a:lnTo>
                  <a:lnTo>
                    <a:pt x="298" y="111"/>
                  </a:lnTo>
                  <a:lnTo>
                    <a:pt x="294" y="111"/>
                  </a:lnTo>
                  <a:lnTo>
                    <a:pt x="294" y="111"/>
                  </a:lnTo>
                  <a:lnTo>
                    <a:pt x="302" y="112"/>
                  </a:lnTo>
                  <a:lnTo>
                    <a:pt x="302" y="112"/>
                  </a:lnTo>
                  <a:close/>
                  <a:moveTo>
                    <a:pt x="76" y="227"/>
                  </a:moveTo>
                  <a:lnTo>
                    <a:pt x="76" y="227"/>
                  </a:lnTo>
                  <a:lnTo>
                    <a:pt x="75" y="227"/>
                  </a:lnTo>
                  <a:lnTo>
                    <a:pt x="75" y="227"/>
                  </a:lnTo>
                  <a:lnTo>
                    <a:pt x="74" y="231"/>
                  </a:lnTo>
                  <a:lnTo>
                    <a:pt x="74" y="231"/>
                  </a:lnTo>
                  <a:lnTo>
                    <a:pt x="74" y="231"/>
                  </a:lnTo>
                  <a:lnTo>
                    <a:pt x="74" y="231"/>
                  </a:lnTo>
                  <a:lnTo>
                    <a:pt x="75" y="230"/>
                  </a:lnTo>
                  <a:lnTo>
                    <a:pt x="76" y="229"/>
                  </a:lnTo>
                  <a:lnTo>
                    <a:pt x="76" y="229"/>
                  </a:lnTo>
                  <a:lnTo>
                    <a:pt x="76" y="227"/>
                  </a:lnTo>
                  <a:lnTo>
                    <a:pt x="76" y="227"/>
                  </a:lnTo>
                  <a:close/>
                  <a:moveTo>
                    <a:pt x="128" y="210"/>
                  </a:moveTo>
                  <a:lnTo>
                    <a:pt x="128" y="210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26" y="207"/>
                  </a:lnTo>
                  <a:lnTo>
                    <a:pt x="126" y="207"/>
                  </a:lnTo>
                  <a:lnTo>
                    <a:pt x="126" y="209"/>
                  </a:lnTo>
                  <a:lnTo>
                    <a:pt x="126" y="209"/>
                  </a:lnTo>
                  <a:lnTo>
                    <a:pt x="128" y="210"/>
                  </a:lnTo>
                  <a:lnTo>
                    <a:pt x="128" y="210"/>
                  </a:lnTo>
                  <a:close/>
                  <a:moveTo>
                    <a:pt x="27" y="359"/>
                  </a:moveTo>
                  <a:lnTo>
                    <a:pt x="27" y="359"/>
                  </a:lnTo>
                  <a:lnTo>
                    <a:pt x="18" y="356"/>
                  </a:lnTo>
                  <a:lnTo>
                    <a:pt x="18" y="356"/>
                  </a:lnTo>
                  <a:lnTo>
                    <a:pt x="22" y="358"/>
                  </a:lnTo>
                  <a:lnTo>
                    <a:pt x="27" y="359"/>
                  </a:lnTo>
                  <a:lnTo>
                    <a:pt x="27" y="359"/>
                  </a:lnTo>
                  <a:close/>
                  <a:moveTo>
                    <a:pt x="209" y="209"/>
                  </a:moveTo>
                  <a:lnTo>
                    <a:pt x="209" y="209"/>
                  </a:lnTo>
                  <a:lnTo>
                    <a:pt x="206" y="210"/>
                  </a:lnTo>
                  <a:lnTo>
                    <a:pt x="204" y="211"/>
                  </a:lnTo>
                  <a:lnTo>
                    <a:pt x="204" y="211"/>
                  </a:lnTo>
                  <a:lnTo>
                    <a:pt x="207" y="210"/>
                  </a:lnTo>
                  <a:lnTo>
                    <a:pt x="209" y="209"/>
                  </a:lnTo>
                  <a:lnTo>
                    <a:pt x="209" y="209"/>
                  </a:lnTo>
                  <a:close/>
                  <a:moveTo>
                    <a:pt x="103" y="214"/>
                  </a:moveTo>
                  <a:lnTo>
                    <a:pt x="103" y="214"/>
                  </a:lnTo>
                  <a:lnTo>
                    <a:pt x="102" y="216"/>
                  </a:lnTo>
                  <a:lnTo>
                    <a:pt x="102" y="216"/>
                  </a:lnTo>
                  <a:lnTo>
                    <a:pt x="102" y="217"/>
                  </a:lnTo>
                  <a:lnTo>
                    <a:pt x="102" y="217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6"/>
                  </a:lnTo>
                  <a:lnTo>
                    <a:pt x="103" y="214"/>
                  </a:lnTo>
                  <a:lnTo>
                    <a:pt x="103" y="214"/>
                  </a:lnTo>
                  <a:close/>
                  <a:moveTo>
                    <a:pt x="314" y="76"/>
                  </a:moveTo>
                  <a:lnTo>
                    <a:pt x="314" y="76"/>
                  </a:lnTo>
                  <a:lnTo>
                    <a:pt x="315" y="75"/>
                  </a:lnTo>
                  <a:lnTo>
                    <a:pt x="314" y="74"/>
                  </a:lnTo>
                  <a:lnTo>
                    <a:pt x="314" y="74"/>
                  </a:lnTo>
                  <a:lnTo>
                    <a:pt x="314" y="75"/>
                  </a:lnTo>
                  <a:lnTo>
                    <a:pt x="314" y="76"/>
                  </a:lnTo>
                  <a:lnTo>
                    <a:pt x="314" y="76"/>
                  </a:lnTo>
                  <a:close/>
                  <a:moveTo>
                    <a:pt x="86" y="346"/>
                  </a:moveTo>
                  <a:lnTo>
                    <a:pt x="86" y="346"/>
                  </a:lnTo>
                  <a:lnTo>
                    <a:pt x="89" y="346"/>
                  </a:lnTo>
                  <a:lnTo>
                    <a:pt x="89" y="346"/>
                  </a:lnTo>
                  <a:lnTo>
                    <a:pt x="91" y="344"/>
                  </a:lnTo>
                  <a:lnTo>
                    <a:pt x="91" y="344"/>
                  </a:lnTo>
                  <a:lnTo>
                    <a:pt x="86" y="346"/>
                  </a:lnTo>
                  <a:lnTo>
                    <a:pt x="86" y="346"/>
                  </a:lnTo>
                  <a:close/>
                  <a:moveTo>
                    <a:pt x="102" y="248"/>
                  </a:moveTo>
                  <a:lnTo>
                    <a:pt x="102" y="248"/>
                  </a:lnTo>
                  <a:lnTo>
                    <a:pt x="102" y="247"/>
                  </a:lnTo>
                  <a:lnTo>
                    <a:pt x="102" y="244"/>
                  </a:lnTo>
                  <a:lnTo>
                    <a:pt x="102" y="244"/>
                  </a:lnTo>
                  <a:lnTo>
                    <a:pt x="102" y="247"/>
                  </a:lnTo>
                  <a:lnTo>
                    <a:pt x="102" y="248"/>
                  </a:lnTo>
                  <a:lnTo>
                    <a:pt x="102" y="248"/>
                  </a:lnTo>
                  <a:close/>
                  <a:moveTo>
                    <a:pt x="102" y="230"/>
                  </a:moveTo>
                  <a:lnTo>
                    <a:pt x="102" y="230"/>
                  </a:lnTo>
                  <a:lnTo>
                    <a:pt x="101" y="231"/>
                  </a:lnTo>
                  <a:lnTo>
                    <a:pt x="101" y="233"/>
                  </a:lnTo>
                  <a:lnTo>
                    <a:pt x="101" y="233"/>
                  </a:lnTo>
                  <a:lnTo>
                    <a:pt x="102" y="231"/>
                  </a:lnTo>
                  <a:lnTo>
                    <a:pt x="102" y="230"/>
                  </a:lnTo>
                  <a:lnTo>
                    <a:pt x="102" y="230"/>
                  </a:lnTo>
                  <a:close/>
                  <a:moveTo>
                    <a:pt x="298" y="82"/>
                  </a:moveTo>
                  <a:lnTo>
                    <a:pt x="298" y="82"/>
                  </a:lnTo>
                  <a:lnTo>
                    <a:pt x="295" y="84"/>
                  </a:lnTo>
                  <a:lnTo>
                    <a:pt x="295" y="84"/>
                  </a:lnTo>
                  <a:lnTo>
                    <a:pt x="292" y="84"/>
                  </a:lnTo>
                  <a:lnTo>
                    <a:pt x="292" y="84"/>
                  </a:lnTo>
                  <a:lnTo>
                    <a:pt x="294" y="84"/>
                  </a:lnTo>
                  <a:lnTo>
                    <a:pt x="294" y="84"/>
                  </a:lnTo>
                  <a:lnTo>
                    <a:pt x="297" y="84"/>
                  </a:lnTo>
                  <a:lnTo>
                    <a:pt x="297" y="84"/>
                  </a:lnTo>
                  <a:lnTo>
                    <a:pt x="297" y="84"/>
                  </a:lnTo>
                  <a:lnTo>
                    <a:pt x="298" y="82"/>
                  </a:lnTo>
                  <a:lnTo>
                    <a:pt x="298" y="82"/>
                  </a:lnTo>
                  <a:close/>
                  <a:moveTo>
                    <a:pt x="65" y="302"/>
                  </a:moveTo>
                  <a:lnTo>
                    <a:pt x="65" y="302"/>
                  </a:lnTo>
                  <a:lnTo>
                    <a:pt x="65" y="301"/>
                  </a:lnTo>
                  <a:lnTo>
                    <a:pt x="64" y="300"/>
                  </a:lnTo>
                  <a:lnTo>
                    <a:pt x="64" y="300"/>
                  </a:lnTo>
                  <a:lnTo>
                    <a:pt x="64" y="302"/>
                  </a:lnTo>
                  <a:lnTo>
                    <a:pt x="64" y="302"/>
                  </a:lnTo>
                  <a:lnTo>
                    <a:pt x="65" y="302"/>
                  </a:lnTo>
                  <a:lnTo>
                    <a:pt x="65" y="302"/>
                  </a:lnTo>
                  <a:close/>
                  <a:moveTo>
                    <a:pt x="224" y="184"/>
                  </a:moveTo>
                  <a:lnTo>
                    <a:pt x="224" y="184"/>
                  </a:lnTo>
                  <a:lnTo>
                    <a:pt x="227" y="183"/>
                  </a:lnTo>
                  <a:lnTo>
                    <a:pt x="227" y="182"/>
                  </a:lnTo>
                  <a:lnTo>
                    <a:pt x="227" y="182"/>
                  </a:lnTo>
                  <a:lnTo>
                    <a:pt x="226" y="183"/>
                  </a:lnTo>
                  <a:lnTo>
                    <a:pt x="224" y="184"/>
                  </a:lnTo>
                  <a:lnTo>
                    <a:pt x="224" y="184"/>
                  </a:lnTo>
                  <a:close/>
                  <a:moveTo>
                    <a:pt x="47" y="327"/>
                  </a:moveTo>
                  <a:lnTo>
                    <a:pt x="47" y="327"/>
                  </a:lnTo>
                  <a:lnTo>
                    <a:pt x="48" y="329"/>
                  </a:lnTo>
                  <a:lnTo>
                    <a:pt x="48" y="331"/>
                  </a:lnTo>
                  <a:lnTo>
                    <a:pt x="48" y="331"/>
                  </a:lnTo>
                  <a:lnTo>
                    <a:pt x="48" y="328"/>
                  </a:lnTo>
                  <a:lnTo>
                    <a:pt x="47" y="327"/>
                  </a:lnTo>
                  <a:lnTo>
                    <a:pt x="47" y="327"/>
                  </a:lnTo>
                  <a:close/>
                  <a:moveTo>
                    <a:pt x="314" y="84"/>
                  </a:moveTo>
                  <a:lnTo>
                    <a:pt x="314" y="84"/>
                  </a:lnTo>
                  <a:lnTo>
                    <a:pt x="311" y="85"/>
                  </a:lnTo>
                  <a:lnTo>
                    <a:pt x="311" y="85"/>
                  </a:lnTo>
                  <a:lnTo>
                    <a:pt x="312" y="85"/>
                  </a:lnTo>
                  <a:lnTo>
                    <a:pt x="314" y="85"/>
                  </a:lnTo>
                  <a:lnTo>
                    <a:pt x="314" y="85"/>
                  </a:lnTo>
                  <a:lnTo>
                    <a:pt x="314" y="84"/>
                  </a:lnTo>
                  <a:lnTo>
                    <a:pt x="314" y="84"/>
                  </a:lnTo>
                  <a:close/>
                  <a:moveTo>
                    <a:pt x="76" y="334"/>
                  </a:moveTo>
                  <a:lnTo>
                    <a:pt x="76" y="334"/>
                  </a:lnTo>
                  <a:lnTo>
                    <a:pt x="76" y="332"/>
                  </a:lnTo>
                  <a:lnTo>
                    <a:pt x="76" y="332"/>
                  </a:lnTo>
                  <a:lnTo>
                    <a:pt x="75" y="332"/>
                  </a:lnTo>
                  <a:lnTo>
                    <a:pt x="75" y="332"/>
                  </a:lnTo>
                  <a:lnTo>
                    <a:pt x="74" y="332"/>
                  </a:lnTo>
                  <a:lnTo>
                    <a:pt x="74" y="332"/>
                  </a:lnTo>
                  <a:lnTo>
                    <a:pt x="74" y="332"/>
                  </a:lnTo>
                  <a:lnTo>
                    <a:pt x="74" y="332"/>
                  </a:lnTo>
                  <a:lnTo>
                    <a:pt x="76" y="334"/>
                  </a:lnTo>
                  <a:lnTo>
                    <a:pt x="76" y="334"/>
                  </a:lnTo>
                  <a:close/>
                  <a:moveTo>
                    <a:pt x="219" y="194"/>
                  </a:moveTo>
                  <a:lnTo>
                    <a:pt x="219" y="194"/>
                  </a:lnTo>
                  <a:lnTo>
                    <a:pt x="220" y="194"/>
                  </a:lnTo>
                  <a:lnTo>
                    <a:pt x="221" y="192"/>
                  </a:lnTo>
                  <a:lnTo>
                    <a:pt x="221" y="192"/>
                  </a:lnTo>
                  <a:lnTo>
                    <a:pt x="220" y="193"/>
                  </a:lnTo>
                  <a:lnTo>
                    <a:pt x="219" y="194"/>
                  </a:lnTo>
                  <a:lnTo>
                    <a:pt x="219" y="194"/>
                  </a:lnTo>
                  <a:close/>
                  <a:moveTo>
                    <a:pt x="81" y="283"/>
                  </a:moveTo>
                  <a:lnTo>
                    <a:pt x="81" y="283"/>
                  </a:lnTo>
                  <a:lnTo>
                    <a:pt x="82" y="287"/>
                  </a:lnTo>
                  <a:lnTo>
                    <a:pt x="82" y="287"/>
                  </a:lnTo>
                  <a:lnTo>
                    <a:pt x="84" y="285"/>
                  </a:lnTo>
                  <a:lnTo>
                    <a:pt x="82" y="285"/>
                  </a:lnTo>
                  <a:lnTo>
                    <a:pt x="82" y="285"/>
                  </a:lnTo>
                  <a:lnTo>
                    <a:pt x="81" y="283"/>
                  </a:lnTo>
                  <a:lnTo>
                    <a:pt x="81" y="283"/>
                  </a:lnTo>
                  <a:close/>
                  <a:moveTo>
                    <a:pt x="177" y="251"/>
                  </a:moveTo>
                  <a:lnTo>
                    <a:pt x="177" y="251"/>
                  </a:lnTo>
                  <a:lnTo>
                    <a:pt x="173" y="251"/>
                  </a:lnTo>
                  <a:lnTo>
                    <a:pt x="173" y="251"/>
                  </a:lnTo>
                  <a:lnTo>
                    <a:pt x="175" y="253"/>
                  </a:lnTo>
                  <a:lnTo>
                    <a:pt x="176" y="251"/>
                  </a:lnTo>
                  <a:lnTo>
                    <a:pt x="176" y="251"/>
                  </a:lnTo>
                  <a:lnTo>
                    <a:pt x="177" y="251"/>
                  </a:lnTo>
                  <a:lnTo>
                    <a:pt x="177" y="251"/>
                  </a:lnTo>
                  <a:close/>
                  <a:moveTo>
                    <a:pt x="115" y="213"/>
                  </a:moveTo>
                  <a:lnTo>
                    <a:pt x="115" y="213"/>
                  </a:lnTo>
                  <a:lnTo>
                    <a:pt x="113" y="214"/>
                  </a:lnTo>
                  <a:lnTo>
                    <a:pt x="113" y="216"/>
                  </a:lnTo>
                  <a:lnTo>
                    <a:pt x="113" y="216"/>
                  </a:lnTo>
                  <a:lnTo>
                    <a:pt x="115" y="214"/>
                  </a:lnTo>
                  <a:lnTo>
                    <a:pt x="115" y="213"/>
                  </a:lnTo>
                  <a:lnTo>
                    <a:pt x="115" y="213"/>
                  </a:lnTo>
                  <a:close/>
                  <a:moveTo>
                    <a:pt x="37" y="321"/>
                  </a:moveTo>
                  <a:lnTo>
                    <a:pt x="37" y="321"/>
                  </a:lnTo>
                  <a:lnTo>
                    <a:pt x="37" y="322"/>
                  </a:lnTo>
                  <a:lnTo>
                    <a:pt x="38" y="324"/>
                  </a:lnTo>
                  <a:lnTo>
                    <a:pt x="38" y="324"/>
                  </a:lnTo>
                  <a:lnTo>
                    <a:pt x="38" y="322"/>
                  </a:lnTo>
                  <a:lnTo>
                    <a:pt x="37" y="321"/>
                  </a:lnTo>
                  <a:lnTo>
                    <a:pt x="37" y="321"/>
                  </a:lnTo>
                  <a:close/>
                  <a:moveTo>
                    <a:pt x="85" y="226"/>
                  </a:moveTo>
                  <a:lnTo>
                    <a:pt x="85" y="226"/>
                  </a:lnTo>
                  <a:lnTo>
                    <a:pt x="85" y="227"/>
                  </a:lnTo>
                  <a:lnTo>
                    <a:pt x="85" y="229"/>
                  </a:lnTo>
                  <a:lnTo>
                    <a:pt x="85" y="229"/>
                  </a:lnTo>
                  <a:lnTo>
                    <a:pt x="86" y="227"/>
                  </a:lnTo>
                  <a:lnTo>
                    <a:pt x="85" y="226"/>
                  </a:lnTo>
                  <a:lnTo>
                    <a:pt x="85" y="226"/>
                  </a:lnTo>
                  <a:close/>
                  <a:moveTo>
                    <a:pt x="285" y="31"/>
                  </a:moveTo>
                  <a:lnTo>
                    <a:pt x="285" y="31"/>
                  </a:lnTo>
                  <a:lnTo>
                    <a:pt x="291" y="30"/>
                  </a:lnTo>
                  <a:lnTo>
                    <a:pt x="291" y="30"/>
                  </a:lnTo>
                  <a:lnTo>
                    <a:pt x="290" y="28"/>
                  </a:lnTo>
                  <a:lnTo>
                    <a:pt x="290" y="28"/>
                  </a:lnTo>
                  <a:lnTo>
                    <a:pt x="288" y="30"/>
                  </a:lnTo>
                  <a:lnTo>
                    <a:pt x="285" y="31"/>
                  </a:lnTo>
                  <a:lnTo>
                    <a:pt x="285" y="31"/>
                  </a:lnTo>
                  <a:close/>
                  <a:moveTo>
                    <a:pt x="300" y="76"/>
                  </a:moveTo>
                  <a:lnTo>
                    <a:pt x="300" y="76"/>
                  </a:lnTo>
                  <a:lnTo>
                    <a:pt x="297" y="78"/>
                  </a:lnTo>
                  <a:lnTo>
                    <a:pt x="297" y="78"/>
                  </a:lnTo>
                  <a:lnTo>
                    <a:pt x="300" y="79"/>
                  </a:lnTo>
                  <a:lnTo>
                    <a:pt x="300" y="79"/>
                  </a:lnTo>
                  <a:lnTo>
                    <a:pt x="300" y="78"/>
                  </a:lnTo>
                  <a:lnTo>
                    <a:pt x="300" y="76"/>
                  </a:lnTo>
                  <a:lnTo>
                    <a:pt x="300" y="76"/>
                  </a:lnTo>
                  <a:close/>
                  <a:moveTo>
                    <a:pt x="79" y="298"/>
                  </a:moveTo>
                  <a:lnTo>
                    <a:pt x="79" y="298"/>
                  </a:lnTo>
                  <a:lnTo>
                    <a:pt x="81" y="295"/>
                  </a:lnTo>
                  <a:lnTo>
                    <a:pt x="81" y="295"/>
                  </a:lnTo>
                  <a:lnTo>
                    <a:pt x="79" y="295"/>
                  </a:lnTo>
                  <a:lnTo>
                    <a:pt x="79" y="295"/>
                  </a:lnTo>
                  <a:lnTo>
                    <a:pt x="79" y="297"/>
                  </a:lnTo>
                  <a:lnTo>
                    <a:pt x="79" y="298"/>
                  </a:lnTo>
                  <a:lnTo>
                    <a:pt x="79" y="298"/>
                  </a:lnTo>
                  <a:close/>
                  <a:moveTo>
                    <a:pt x="101" y="284"/>
                  </a:moveTo>
                  <a:lnTo>
                    <a:pt x="101" y="284"/>
                  </a:lnTo>
                  <a:lnTo>
                    <a:pt x="101" y="285"/>
                  </a:lnTo>
                  <a:lnTo>
                    <a:pt x="101" y="285"/>
                  </a:lnTo>
                  <a:lnTo>
                    <a:pt x="102" y="285"/>
                  </a:lnTo>
                  <a:lnTo>
                    <a:pt x="102" y="285"/>
                  </a:lnTo>
                  <a:lnTo>
                    <a:pt x="102" y="284"/>
                  </a:lnTo>
                  <a:lnTo>
                    <a:pt x="102" y="284"/>
                  </a:lnTo>
                  <a:lnTo>
                    <a:pt x="102" y="284"/>
                  </a:lnTo>
                  <a:lnTo>
                    <a:pt x="102" y="284"/>
                  </a:lnTo>
                  <a:lnTo>
                    <a:pt x="101" y="284"/>
                  </a:lnTo>
                  <a:lnTo>
                    <a:pt x="101" y="284"/>
                  </a:lnTo>
                  <a:close/>
                  <a:moveTo>
                    <a:pt x="192" y="246"/>
                  </a:moveTo>
                  <a:lnTo>
                    <a:pt x="192" y="246"/>
                  </a:lnTo>
                  <a:lnTo>
                    <a:pt x="190" y="247"/>
                  </a:lnTo>
                  <a:lnTo>
                    <a:pt x="190" y="248"/>
                  </a:lnTo>
                  <a:lnTo>
                    <a:pt x="190" y="248"/>
                  </a:lnTo>
                  <a:lnTo>
                    <a:pt x="192" y="247"/>
                  </a:lnTo>
                  <a:lnTo>
                    <a:pt x="192" y="246"/>
                  </a:lnTo>
                  <a:lnTo>
                    <a:pt x="192" y="246"/>
                  </a:lnTo>
                  <a:close/>
                  <a:moveTo>
                    <a:pt x="68" y="338"/>
                  </a:moveTo>
                  <a:lnTo>
                    <a:pt x="68" y="338"/>
                  </a:lnTo>
                  <a:lnTo>
                    <a:pt x="71" y="339"/>
                  </a:lnTo>
                  <a:lnTo>
                    <a:pt x="72" y="339"/>
                  </a:lnTo>
                  <a:lnTo>
                    <a:pt x="72" y="339"/>
                  </a:lnTo>
                  <a:lnTo>
                    <a:pt x="71" y="338"/>
                  </a:lnTo>
                  <a:lnTo>
                    <a:pt x="68" y="338"/>
                  </a:lnTo>
                  <a:lnTo>
                    <a:pt x="68" y="338"/>
                  </a:lnTo>
                  <a:close/>
                  <a:moveTo>
                    <a:pt x="112" y="209"/>
                  </a:moveTo>
                  <a:lnTo>
                    <a:pt x="112" y="209"/>
                  </a:lnTo>
                  <a:lnTo>
                    <a:pt x="112" y="210"/>
                  </a:lnTo>
                  <a:lnTo>
                    <a:pt x="112" y="211"/>
                  </a:lnTo>
                  <a:lnTo>
                    <a:pt x="112" y="211"/>
                  </a:lnTo>
                  <a:lnTo>
                    <a:pt x="113" y="210"/>
                  </a:lnTo>
                  <a:lnTo>
                    <a:pt x="113" y="210"/>
                  </a:lnTo>
                  <a:lnTo>
                    <a:pt x="113" y="209"/>
                  </a:lnTo>
                  <a:lnTo>
                    <a:pt x="113" y="209"/>
                  </a:lnTo>
                  <a:lnTo>
                    <a:pt x="112" y="209"/>
                  </a:lnTo>
                  <a:lnTo>
                    <a:pt x="112" y="209"/>
                  </a:lnTo>
                  <a:close/>
                  <a:moveTo>
                    <a:pt x="132" y="177"/>
                  </a:moveTo>
                  <a:lnTo>
                    <a:pt x="132" y="177"/>
                  </a:lnTo>
                  <a:lnTo>
                    <a:pt x="133" y="176"/>
                  </a:lnTo>
                  <a:lnTo>
                    <a:pt x="133" y="175"/>
                  </a:lnTo>
                  <a:lnTo>
                    <a:pt x="133" y="175"/>
                  </a:lnTo>
                  <a:lnTo>
                    <a:pt x="132" y="177"/>
                  </a:lnTo>
                  <a:lnTo>
                    <a:pt x="132" y="177"/>
                  </a:lnTo>
                  <a:close/>
                  <a:moveTo>
                    <a:pt x="180" y="237"/>
                  </a:moveTo>
                  <a:lnTo>
                    <a:pt x="180" y="237"/>
                  </a:lnTo>
                  <a:lnTo>
                    <a:pt x="179" y="237"/>
                  </a:lnTo>
                  <a:lnTo>
                    <a:pt x="179" y="237"/>
                  </a:lnTo>
                  <a:lnTo>
                    <a:pt x="177" y="237"/>
                  </a:lnTo>
                  <a:lnTo>
                    <a:pt x="177" y="237"/>
                  </a:lnTo>
                  <a:lnTo>
                    <a:pt x="179" y="238"/>
                  </a:lnTo>
                  <a:lnTo>
                    <a:pt x="180" y="238"/>
                  </a:lnTo>
                  <a:lnTo>
                    <a:pt x="180" y="238"/>
                  </a:lnTo>
                  <a:lnTo>
                    <a:pt x="180" y="237"/>
                  </a:lnTo>
                  <a:lnTo>
                    <a:pt x="180" y="237"/>
                  </a:lnTo>
                  <a:close/>
                  <a:moveTo>
                    <a:pt x="133" y="216"/>
                  </a:moveTo>
                  <a:lnTo>
                    <a:pt x="133" y="216"/>
                  </a:lnTo>
                  <a:lnTo>
                    <a:pt x="133" y="217"/>
                  </a:lnTo>
                  <a:lnTo>
                    <a:pt x="133" y="220"/>
                  </a:lnTo>
                  <a:lnTo>
                    <a:pt x="133" y="220"/>
                  </a:lnTo>
                  <a:lnTo>
                    <a:pt x="133" y="216"/>
                  </a:lnTo>
                  <a:lnTo>
                    <a:pt x="133" y="216"/>
                  </a:lnTo>
                  <a:close/>
                  <a:moveTo>
                    <a:pt x="318" y="84"/>
                  </a:moveTo>
                  <a:lnTo>
                    <a:pt x="318" y="84"/>
                  </a:lnTo>
                  <a:lnTo>
                    <a:pt x="317" y="82"/>
                  </a:lnTo>
                  <a:lnTo>
                    <a:pt x="317" y="82"/>
                  </a:lnTo>
                  <a:lnTo>
                    <a:pt x="317" y="82"/>
                  </a:lnTo>
                  <a:lnTo>
                    <a:pt x="317" y="82"/>
                  </a:lnTo>
                  <a:lnTo>
                    <a:pt x="317" y="85"/>
                  </a:lnTo>
                  <a:lnTo>
                    <a:pt x="317" y="85"/>
                  </a:lnTo>
                  <a:lnTo>
                    <a:pt x="318" y="84"/>
                  </a:lnTo>
                  <a:lnTo>
                    <a:pt x="318" y="84"/>
                  </a:lnTo>
                  <a:close/>
                  <a:moveTo>
                    <a:pt x="202" y="244"/>
                  </a:moveTo>
                  <a:lnTo>
                    <a:pt x="202" y="244"/>
                  </a:lnTo>
                  <a:lnTo>
                    <a:pt x="203" y="243"/>
                  </a:lnTo>
                  <a:lnTo>
                    <a:pt x="203" y="243"/>
                  </a:lnTo>
                  <a:lnTo>
                    <a:pt x="203" y="241"/>
                  </a:lnTo>
                  <a:lnTo>
                    <a:pt x="203" y="241"/>
                  </a:lnTo>
                  <a:lnTo>
                    <a:pt x="202" y="243"/>
                  </a:lnTo>
                  <a:lnTo>
                    <a:pt x="202" y="244"/>
                  </a:lnTo>
                  <a:lnTo>
                    <a:pt x="202" y="244"/>
                  </a:lnTo>
                  <a:close/>
                  <a:moveTo>
                    <a:pt x="67" y="284"/>
                  </a:moveTo>
                  <a:lnTo>
                    <a:pt x="67" y="284"/>
                  </a:lnTo>
                  <a:lnTo>
                    <a:pt x="67" y="283"/>
                  </a:lnTo>
                  <a:lnTo>
                    <a:pt x="65" y="281"/>
                  </a:lnTo>
                  <a:lnTo>
                    <a:pt x="65" y="281"/>
                  </a:lnTo>
                  <a:lnTo>
                    <a:pt x="65" y="283"/>
                  </a:lnTo>
                  <a:lnTo>
                    <a:pt x="65" y="283"/>
                  </a:lnTo>
                  <a:lnTo>
                    <a:pt x="67" y="284"/>
                  </a:lnTo>
                  <a:lnTo>
                    <a:pt x="67" y="284"/>
                  </a:lnTo>
                  <a:close/>
                  <a:moveTo>
                    <a:pt x="34" y="318"/>
                  </a:moveTo>
                  <a:lnTo>
                    <a:pt x="34" y="318"/>
                  </a:lnTo>
                  <a:lnTo>
                    <a:pt x="34" y="318"/>
                  </a:lnTo>
                  <a:lnTo>
                    <a:pt x="34" y="318"/>
                  </a:lnTo>
                  <a:lnTo>
                    <a:pt x="34" y="314"/>
                  </a:lnTo>
                  <a:lnTo>
                    <a:pt x="34" y="314"/>
                  </a:lnTo>
                  <a:lnTo>
                    <a:pt x="34" y="315"/>
                  </a:lnTo>
                  <a:lnTo>
                    <a:pt x="34" y="318"/>
                  </a:lnTo>
                  <a:lnTo>
                    <a:pt x="34" y="318"/>
                  </a:lnTo>
                  <a:close/>
                  <a:moveTo>
                    <a:pt x="106" y="216"/>
                  </a:moveTo>
                  <a:lnTo>
                    <a:pt x="106" y="216"/>
                  </a:lnTo>
                  <a:lnTo>
                    <a:pt x="106" y="216"/>
                  </a:lnTo>
                  <a:lnTo>
                    <a:pt x="106" y="216"/>
                  </a:lnTo>
                  <a:lnTo>
                    <a:pt x="109" y="213"/>
                  </a:lnTo>
                  <a:lnTo>
                    <a:pt x="109" y="213"/>
                  </a:lnTo>
                  <a:lnTo>
                    <a:pt x="109" y="213"/>
                  </a:lnTo>
                  <a:lnTo>
                    <a:pt x="109" y="213"/>
                  </a:lnTo>
                  <a:lnTo>
                    <a:pt x="106" y="216"/>
                  </a:lnTo>
                  <a:lnTo>
                    <a:pt x="106" y="216"/>
                  </a:lnTo>
                  <a:close/>
                  <a:moveTo>
                    <a:pt x="129" y="170"/>
                  </a:moveTo>
                  <a:lnTo>
                    <a:pt x="129" y="170"/>
                  </a:lnTo>
                  <a:lnTo>
                    <a:pt x="126" y="170"/>
                  </a:lnTo>
                  <a:lnTo>
                    <a:pt x="123" y="170"/>
                  </a:lnTo>
                  <a:lnTo>
                    <a:pt x="123" y="170"/>
                  </a:lnTo>
                  <a:lnTo>
                    <a:pt x="129" y="170"/>
                  </a:lnTo>
                  <a:lnTo>
                    <a:pt x="129" y="170"/>
                  </a:lnTo>
                  <a:close/>
                  <a:moveTo>
                    <a:pt x="237" y="162"/>
                  </a:moveTo>
                  <a:lnTo>
                    <a:pt x="237" y="162"/>
                  </a:lnTo>
                  <a:lnTo>
                    <a:pt x="236" y="163"/>
                  </a:lnTo>
                  <a:lnTo>
                    <a:pt x="234" y="165"/>
                  </a:lnTo>
                  <a:lnTo>
                    <a:pt x="234" y="165"/>
                  </a:lnTo>
                  <a:lnTo>
                    <a:pt x="236" y="163"/>
                  </a:lnTo>
                  <a:lnTo>
                    <a:pt x="237" y="162"/>
                  </a:lnTo>
                  <a:lnTo>
                    <a:pt x="237" y="162"/>
                  </a:lnTo>
                  <a:close/>
                  <a:moveTo>
                    <a:pt x="47" y="307"/>
                  </a:moveTo>
                  <a:lnTo>
                    <a:pt x="47" y="307"/>
                  </a:lnTo>
                  <a:lnTo>
                    <a:pt x="48" y="304"/>
                  </a:lnTo>
                  <a:lnTo>
                    <a:pt x="47" y="302"/>
                  </a:lnTo>
                  <a:lnTo>
                    <a:pt x="47" y="302"/>
                  </a:lnTo>
                  <a:lnTo>
                    <a:pt x="47" y="307"/>
                  </a:lnTo>
                  <a:lnTo>
                    <a:pt x="47" y="307"/>
                  </a:lnTo>
                  <a:close/>
                  <a:moveTo>
                    <a:pt x="253" y="184"/>
                  </a:moveTo>
                  <a:lnTo>
                    <a:pt x="253" y="184"/>
                  </a:lnTo>
                  <a:lnTo>
                    <a:pt x="253" y="184"/>
                  </a:lnTo>
                  <a:lnTo>
                    <a:pt x="253" y="184"/>
                  </a:lnTo>
                  <a:lnTo>
                    <a:pt x="254" y="182"/>
                  </a:lnTo>
                  <a:lnTo>
                    <a:pt x="254" y="182"/>
                  </a:lnTo>
                  <a:lnTo>
                    <a:pt x="253" y="182"/>
                  </a:lnTo>
                  <a:lnTo>
                    <a:pt x="253" y="182"/>
                  </a:lnTo>
                  <a:lnTo>
                    <a:pt x="253" y="184"/>
                  </a:lnTo>
                  <a:lnTo>
                    <a:pt x="253" y="184"/>
                  </a:lnTo>
                  <a:close/>
                  <a:moveTo>
                    <a:pt x="118" y="172"/>
                  </a:moveTo>
                  <a:lnTo>
                    <a:pt x="118" y="172"/>
                  </a:lnTo>
                  <a:lnTo>
                    <a:pt x="121" y="172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2"/>
                  </a:lnTo>
                  <a:lnTo>
                    <a:pt x="118" y="172"/>
                  </a:lnTo>
                  <a:close/>
                  <a:moveTo>
                    <a:pt x="105" y="277"/>
                  </a:moveTo>
                  <a:lnTo>
                    <a:pt x="105" y="277"/>
                  </a:lnTo>
                  <a:lnTo>
                    <a:pt x="103" y="280"/>
                  </a:lnTo>
                  <a:lnTo>
                    <a:pt x="103" y="281"/>
                  </a:lnTo>
                  <a:lnTo>
                    <a:pt x="103" y="281"/>
                  </a:lnTo>
                  <a:lnTo>
                    <a:pt x="105" y="277"/>
                  </a:lnTo>
                  <a:lnTo>
                    <a:pt x="105" y="277"/>
                  </a:lnTo>
                  <a:close/>
                  <a:moveTo>
                    <a:pt x="68" y="265"/>
                  </a:moveTo>
                  <a:lnTo>
                    <a:pt x="68" y="265"/>
                  </a:lnTo>
                  <a:lnTo>
                    <a:pt x="68" y="264"/>
                  </a:lnTo>
                  <a:lnTo>
                    <a:pt x="68" y="263"/>
                  </a:lnTo>
                  <a:lnTo>
                    <a:pt x="68" y="263"/>
                  </a:lnTo>
                  <a:lnTo>
                    <a:pt x="68" y="264"/>
                  </a:lnTo>
                  <a:lnTo>
                    <a:pt x="68" y="265"/>
                  </a:lnTo>
                  <a:lnTo>
                    <a:pt x="68" y="265"/>
                  </a:lnTo>
                  <a:close/>
                  <a:moveTo>
                    <a:pt x="312" y="91"/>
                  </a:moveTo>
                  <a:lnTo>
                    <a:pt x="312" y="91"/>
                  </a:lnTo>
                  <a:lnTo>
                    <a:pt x="315" y="91"/>
                  </a:lnTo>
                  <a:lnTo>
                    <a:pt x="315" y="91"/>
                  </a:lnTo>
                  <a:lnTo>
                    <a:pt x="314" y="89"/>
                  </a:lnTo>
                  <a:lnTo>
                    <a:pt x="312" y="91"/>
                  </a:lnTo>
                  <a:lnTo>
                    <a:pt x="312" y="91"/>
                  </a:lnTo>
                  <a:close/>
                  <a:moveTo>
                    <a:pt x="261" y="82"/>
                  </a:moveTo>
                  <a:lnTo>
                    <a:pt x="261" y="82"/>
                  </a:lnTo>
                  <a:lnTo>
                    <a:pt x="263" y="84"/>
                  </a:lnTo>
                  <a:lnTo>
                    <a:pt x="265" y="84"/>
                  </a:lnTo>
                  <a:lnTo>
                    <a:pt x="265" y="84"/>
                  </a:lnTo>
                  <a:lnTo>
                    <a:pt x="261" y="82"/>
                  </a:lnTo>
                  <a:lnTo>
                    <a:pt x="261" y="82"/>
                  </a:lnTo>
                  <a:close/>
                  <a:moveTo>
                    <a:pt x="271" y="74"/>
                  </a:moveTo>
                  <a:lnTo>
                    <a:pt x="271" y="74"/>
                  </a:lnTo>
                  <a:lnTo>
                    <a:pt x="271" y="71"/>
                  </a:lnTo>
                  <a:lnTo>
                    <a:pt x="271" y="71"/>
                  </a:lnTo>
                  <a:lnTo>
                    <a:pt x="270" y="71"/>
                  </a:lnTo>
                  <a:lnTo>
                    <a:pt x="270" y="71"/>
                  </a:lnTo>
                  <a:lnTo>
                    <a:pt x="271" y="74"/>
                  </a:lnTo>
                  <a:lnTo>
                    <a:pt x="271" y="74"/>
                  </a:lnTo>
                  <a:close/>
                  <a:moveTo>
                    <a:pt x="287" y="105"/>
                  </a:moveTo>
                  <a:lnTo>
                    <a:pt x="287" y="105"/>
                  </a:lnTo>
                  <a:lnTo>
                    <a:pt x="287" y="106"/>
                  </a:lnTo>
                  <a:lnTo>
                    <a:pt x="287" y="106"/>
                  </a:lnTo>
                  <a:lnTo>
                    <a:pt x="288" y="103"/>
                  </a:lnTo>
                  <a:lnTo>
                    <a:pt x="288" y="103"/>
                  </a:lnTo>
                  <a:lnTo>
                    <a:pt x="288" y="103"/>
                  </a:lnTo>
                  <a:lnTo>
                    <a:pt x="288" y="103"/>
                  </a:lnTo>
                  <a:lnTo>
                    <a:pt x="287" y="105"/>
                  </a:lnTo>
                  <a:lnTo>
                    <a:pt x="287" y="105"/>
                  </a:lnTo>
                  <a:close/>
                  <a:moveTo>
                    <a:pt x="265" y="135"/>
                  </a:moveTo>
                  <a:lnTo>
                    <a:pt x="265" y="135"/>
                  </a:lnTo>
                  <a:lnTo>
                    <a:pt x="264" y="138"/>
                  </a:lnTo>
                  <a:lnTo>
                    <a:pt x="264" y="138"/>
                  </a:lnTo>
                  <a:lnTo>
                    <a:pt x="265" y="136"/>
                  </a:lnTo>
                  <a:lnTo>
                    <a:pt x="265" y="135"/>
                  </a:lnTo>
                  <a:lnTo>
                    <a:pt x="265" y="135"/>
                  </a:lnTo>
                  <a:close/>
                  <a:moveTo>
                    <a:pt x="103" y="236"/>
                  </a:moveTo>
                  <a:lnTo>
                    <a:pt x="103" y="236"/>
                  </a:lnTo>
                  <a:lnTo>
                    <a:pt x="102" y="236"/>
                  </a:lnTo>
                  <a:lnTo>
                    <a:pt x="103" y="237"/>
                  </a:lnTo>
                  <a:lnTo>
                    <a:pt x="103" y="237"/>
                  </a:lnTo>
                  <a:lnTo>
                    <a:pt x="103" y="237"/>
                  </a:lnTo>
                  <a:lnTo>
                    <a:pt x="103" y="236"/>
                  </a:lnTo>
                  <a:lnTo>
                    <a:pt x="103" y="236"/>
                  </a:lnTo>
                  <a:close/>
                  <a:moveTo>
                    <a:pt x="57" y="292"/>
                  </a:moveTo>
                  <a:lnTo>
                    <a:pt x="57" y="292"/>
                  </a:lnTo>
                  <a:lnTo>
                    <a:pt x="57" y="288"/>
                  </a:lnTo>
                  <a:lnTo>
                    <a:pt x="57" y="288"/>
                  </a:lnTo>
                  <a:lnTo>
                    <a:pt x="55" y="291"/>
                  </a:lnTo>
                  <a:lnTo>
                    <a:pt x="57" y="292"/>
                  </a:lnTo>
                  <a:lnTo>
                    <a:pt x="57" y="292"/>
                  </a:lnTo>
                  <a:close/>
                  <a:moveTo>
                    <a:pt x="92" y="288"/>
                  </a:moveTo>
                  <a:lnTo>
                    <a:pt x="92" y="288"/>
                  </a:lnTo>
                  <a:lnTo>
                    <a:pt x="92" y="288"/>
                  </a:lnTo>
                  <a:lnTo>
                    <a:pt x="92" y="288"/>
                  </a:lnTo>
                  <a:lnTo>
                    <a:pt x="91" y="284"/>
                  </a:lnTo>
                  <a:lnTo>
                    <a:pt x="91" y="284"/>
                  </a:lnTo>
                  <a:lnTo>
                    <a:pt x="91" y="287"/>
                  </a:lnTo>
                  <a:lnTo>
                    <a:pt x="92" y="288"/>
                  </a:lnTo>
                  <a:lnTo>
                    <a:pt x="92" y="288"/>
                  </a:lnTo>
                  <a:close/>
                  <a:moveTo>
                    <a:pt x="122" y="190"/>
                  </a:moveTo>
                  <a:lnTo>
                    <a:pt x="122" y="190"/>
                  </a:lnTo>
                  <a:lnTo>
                    <a:pt x="123" y="189"/>
                  </a:lnTo>
                  <a:lnTo>
                    <a:pt x="123" y="189"/>
                  </a:lnTo>
                  <a:lnTo>
                    <a:pt x="121" y="187"/>
                  </a:lnTo>
                  <a:lnTo>
                    <a:pt x="121" y="187"/>
                  </a:lnTo>
                  <a:lnTo>
                    <a:pt x="122" y="190"/>
                  </a:lnTo>
                  <a:lnTo>
                    <a:pt x="122" y="190"/>
                  </a:lnTo>
                  <a:close/>
                  <a:moveTo>
                    <a:pt x="101" y="241"/>
                  </a:moveTo>
                  <a:lnTo>
                    <a:pt x="101" y="241"/>
                  </a:lnTo>
                  <a:lnTo>
                    <a:pt x="102" y="240"/>
                  </a:lnTo>
                  <a:lnTo>
                    <a:pt x="101" y="240"/>
                  </a:lnTo>
                  <a:lnTo>
                    <a:pt x="101" y="240"/>
                  </a:lnTo>
                  <a:lnTo>
                    <a:pt x="101" y="241"/>
                  </a:lnTo>
                  <a:lnTo>
                    <a:pt x="101" y="241"/>
                  </a:lnTo>
                  <a:close/>
                  <a:moveTo>
                    <a:pt x="61" y="264"/>
                  </a:moveTo>
                  <a:lnTo>
                    <a:pt x="61" y="264"/>
                  </a:lnTo>
                  <a:lnTo>
                    <a:pt x="61" y="267"/>
                  </a:lnTo>
                  <a:lnTo>
                    <a:pt x="61" y="267"/>
                  </a:lnTo>
                  <a:lnTo>
                    <a:pt x="62" y="265"/>
                  </a:lnTo>
                  <a:lnTo>
                    <a:pt x="61" y="264"/>
                  </a:lnTo>
                  <a:lnTo>
                    <a:pt x="61" y="264"/>
                  </a:lnTo>
                  <a:close/>
                  <a:moveTo>
                    <a:pt x="67" y="270"/>
                  </a:moveTo>
                  <a:lnTo>
                    <a:pt x="67" y="270"/>
                  </a:lnTo>
                  <a:lnTo>
                    <a:pt x="67" y="268"/>
                  </a:lnTo>
                  <a:lnTo>
                    <a:pt x="67" y="267"/>
                  </a:lnTo>
                  <a:lnTo>
                    <a:pt x="67" y="267"/>
                  </a:lnTo>
                  <a:lnTo>
                    <a:pt x="67" y="268"/>
                  </a:lnTo>
                  <a:lnTo>
                    <a:pt x="67" y="270"/>
                  </a:lnTo>
                  <a:lnTo>
                    <a:pt x="67" y="270"/>
                  </a:lnTo>
                  <a:close/>
                  <a:moveTo>
                    <a:pt x="59" y="315"/>
                  </a:moveTo>
                  <a:lnTo>
                    <a:pt x="59" y="315"/>
                  </a:lnTo>
                  <a:lnTo>
                    <a:pt x="62" y="317"/>
                  </a:lnTo>
                  <a:lnTo>
                    <a:pt x="62" y="317"/>
                  </a:lnTo>
                  <a:lnTo>
                    <a:pt x="62" y="315"/>
                  </a:lnTo>
                  <a:lnTo>
                    <a:pt x="59" y="315"/>
                  </a:lnTo>
                  <a:lnTo>
                    <a:pt x="59" y="315"/>
                  </a:lnTo>
                  <a:close/>
                  <a:moveTo>
                    <a:pt x="274" y="136"/>
                  </a:moveTo>
                  <a:lnTo>
                    <a:pt x="274" y="136"/>
                  </a:lnTo>
                  <a:lnTo>
                    <a:pt x="273" y="138"/>
                  </a:lnTo>
                  <a:lnTo>
                    <a:pt x="273" y="139"/>
                  </a:lnTo>
                  <a:lnTo>
                    <a:pt x="273" y="139"/>
                  </a:lnTo>
                  <a:lnTo>
                    <a:pt x="274" y="136"/>
                  </a:lnTo>
                  <a:lnTo>
                    <a:pt x="274" y="136"/>
                  </a:lnTo>
                  <a:close/>
                  <a:moveTo>
                    <a:pt x="88" y="291"/>
                  </a:moveTo>
                  <a:lnTo>
                    <a:pt x="88" y="291"/>
                  </a:lnTo>
                  <a:lnTo>
                    <a:pt x="88" y="294"/>
                  </a:lnTo>
                  <a:lnTo>
                    <a:pt x="88" y="295"/>
                  </a:lnTo>
                  <a:lnTo>
                    <a:pt x="88" y="295"/>
                  </a:lnTo>
                  <a:lnTo>
                    <a:pt x="88" y="291"/>
                  </a:lnTo>
                  <a:lnTo>
                    <a:pt x="88" y="291"/>
                  </a:lnTo>
                  <a:close/>
                  <a:moveTo>
                    <a:pt x="304" y="49"/>
                  </a:moveTo>
                  <a:lnTo>
                    <a:pt x="304" y="49"/>
                  </a:lnTo>
                  <a:lnTo>
                    <a:pt x="305" y="48"/>
                  </a:lnTo>
                  <a:lnTo>
                    <a:pt x="304" y="47"/>
                  </a:lnTo>
                  <a:lnTo>
                    <a:pt x="304" y="47"/>
                  </a:lnTo>
                  <a:lnTo>
                    <a:pt x="304" y="49"/>
                  </a:lnTo>
                  <a:lnTo>
                    <a:pt x="304" y="49"/>
                  </a:lnTo>
                  <a:close/>
                  <a:moveTo>
                    <a:pt x="273" y="94"/>
                  </a:moveTo>
                  <a:lnTo>
                    <a:pt x="273" y="94"/>
                  </a:lnTo>
                  <a:lnTo>
                    <a:pt x="274" y="91"/>
                  </a:lnTo>
                  <a:lnTo>
                    <a:pt x="274" y="91"/>
                  </a:lnTo>
                  <a:lnTo>
                    <a:pt x="273" y="92"/>
                  </a:lnTo>
                  <a:lnTo>
                    <a:pt x="273" y="94"/>
                  </a:lnTo>
                  <a:lnTo>
                    <a:pt x="273" y="94"/>
                  </a:lnTo>
                  <a:close/>
                  <a:moveTo>
                    <a:pt x="88" y="230"/>
                  </a:moveTo>
                  <a:lnTo>
                    <a:pt x="88" y="230"/>
                  </a:lnTo>
                  <a:lnTo>
                    <a:pt x="86" y="231"/>
                  </a:lnTo>
                  <a:lnTo>
                    <a:pt x="86" y="233"/>
                  </a:lnTo>
                  <a:lnTo>
                    <a:pt x="86" y="233"/>
                  </a:lnTo>
                  <a:lnTo>
                    <a:pt x="88" y="231"/>
                  </a:lnTo>
                  <a:lnTo>
                    <a:pt x="88" y="230"/>
                  </a:lnTo>
                  <a:lnTo>
                    <a:pt x="88" y="230"/>
                  </a:lnTo>
                  <a:close/>
                  <a:moveTo>
                    <a:pt x="76" y="234"/>
                  </a:moveTo>
                  <a:lnTo>
                    <a:pt x="76" y="234"/>
                  </a:lnTo>
                  <a:lnTo>
                    <a:pt x="78" y="233"/>
                  </a:lnTo>
                  <a:lnTo>
                    <a:pt x="76" y="231"/>
                  </a:lnTo>
                  <a:lnTo>
                    <a:pt x="76" y="231"/>
                  </a:lnTo>
                  <a:lnTo>
                    <a:pt x="76" y="234"/>
                  </a:lnTo>
                  <a:lnTo>
                    <a:pt x="76" y="234"/>
                  </a:lnTo>
                  <a:close/>
                  <a:moveTo>
                    <a:pt x="231" y="170"/>
                  </a:moveTo>
                  <a:lnTo>
                    <a:pt x="231" y="170"/>
                  </a:lnTo>
                  <a:lnTo>
                    <a:pt x="233" y="167"/>
                  </a:lnTo>
                  <a:lnTo>
                    <a:pt x="233" y="167"/>
                  </a:lnTo>
                  <a:lnTo>
                    <a:pt x="231" y="169"/>
                  </a:lnTo>
                  <a:lnTo>
                    <a:pt x="231" y="170"/>
                  </a:lnTo>
                  <a:lnTo>
                    <a:pt x="231" y="170"/>
                  </a:lnTo>
                  <a:close/>
                  <a:moveTo>
                    <a:pt x="111" y="219"/>
                  </a:moveTo>
                  <a:lnTo>
                    <a:pt x="111" y="219"/>
                  </a:lnTo>
                  <a:lnTo>
                    <a:pt x="111" y="219"/>
                  </a:lnTo>
                  <a:lnTo>
                    <a:pt x="111" y="219"/>
                  </a:lnTo>
                  <a:lnTo>
                    <a:pt x="108" y="220"/>
                  </a:lnTo>
                  <a:lnTo>
                    <a:pt x="108" y="220"/>
                  </a:lnTo>
                  <a:lnTo>
                    <a:pt x="109" y="221"/>
                  </a:lnTo>
                  <a:lnTo>
                    <a:pt x="109" y="221"/>
                  </a:lnTo>
                  <a:lnTo>
                    <a:pt x="111" y="219"/>
                  </a:lnTo>
                  <a:lnTo>
                    <a:pt x="111" y="219"/>
                  </a:lnTo>
                  <a:close/>
                  <a:moveTo>
                    <a:pt x="295" y="58"/>
                  </a:moveTo>
                  <a:lnTo>
                    <a:pt x="295" y="58"/>
                  </a:lnTo>
                  <a:lnTo>
                    <a:pt x="294" y="61"/>
                  </a:lnTo>
                  <a:lnTo>
                    <a:pt x="294" y="61"/>
                  </a:lnTo>
                  <a:lnTo>
                    <a:pt x="294" y="61"/>
                  </a:lnTo>
                  <a:lnTo>
                    <a:pt x="294" y="61"/>
                  </a:lnTo>
                  <a:lnTo>
                    <a:pt x="295" y="59"/>
                  </a:lnTo>
                  <a:lnTo>
                    <a:pt x="295" y="59"/>
                  </a:lnTo>
                  <a:lnTo>
                    <a:pt x="295" y="58"/>
                  </a:lnTo>
                  <a:lnTo>
                    <a:pt x="295" y="58"/>
                  </a:lnTo>
                  <a:close/>
                  <a:moveTo>
                    <a:pt x="267" y="67"/>
                  </a:moveTo>
                  <a:lnTo>
                    <a:pt x="267" y="67"/>
                  </a:lnTo>
                  <a:lnTo>
                    <a:pt x="267" y="64"/>
                  </a:lnTo>
                  <a:lnTo>
                    <a:pt x="267" y="64"/>
                  </a:lnTo>
                  <a:lnTo>
                    <a:pt x="265" y="67"/>
                  </a:lnTo>
                  <a:lnTo>
                    <a:pt x="265" y="67"/>
                  </a:lnTo>
                  <a:lnTo>
                    <a:pt x="267" y="67"/>
                  </a:lnTo>
                  <a:lnTo>
                    <a:pt x="267" y="67"/>
                  </a:lnTo>
                  <a:close/>
                  <a:moveTo>
                    <a:pt x="91" y="300"/>
                  </a:moveTo>
                  <a:lnTo>
                    <a:pt x="91" y="300"/>
                  </a:lnTo>
                  <a:lnTo>
                    <a:pt x="89" y="298"/>
                  </a:lnTo>
                  <a:lnTo>
                    <a:pt x="89" y="298"/>
                  </a:lnTo>
                  <a:lnTo>
                    <a:pt x="91" y="301"/>
                  </a:lnTo>
                  <a:lnTo>
                    <a:pt x="91" y="301"/>
                  </a:lnTo>
                  <a:lnTo>
                    <a:pt x="91" y="300"/>
                  </a:lnTo>
                  <a:lnTo>
                    <a:pt x="91" y="300"/>
                  </a:lnTo>
                  <a:close/>
                  <a:moveTo>
                    <a:pt x="111" y="183"/>
                  </a:moveTo>
                  <a:lnTo>
                    <a:pt x="111" y="183"/>
                  </a:lnTo>
                  <a:lnTo>
                    <a:pt x="111" y="183"/>
                  </a:lnTo>
                  <a:lnTo>
                    <a:pt x="111" y="183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3" y="182"/>
                  </a:lnTo>
                  <a:lnTo>
                    <a:pt x="111" y="183"/>
                  </a:lnTo>
                  <a:lnTo>
                    <a:pt x="111" y="183"/>
                  </a:lnTo>
                  <a:close/>
                  <a:moveTo>
                    <a:pt x="155" y="237"/>
                  </a:moveTo>
                  <a:lnTo>
                    <a:pt x="155" y="237"/>
                  </a:lnTo>
                  <a:lnTo>
                    <a:pt x="153" y="237"/>
                  </a:lnTo>
                  <a:lnTo>
                    <a:pt x="153" y="237"/>
                  </a:lnTo>
                  <a:lnTo>
                    <a:pt x="155" y="238"/>
                  </a:lnTo>
                  <a:lnTo>
                    <a:pt x="155" y="238"/>
                  </a:lnTo>
                  <a:lnTo>
                    <a:pt x="155" y="237"/>
                  </a:lnTo>
                  <a:lnTo>
                    <a:pt x="155" y="237"/>
                  </a:lnTo>
                  <a:close/>
                  <a:moveTo>
                    <a:pt x="95" y="236"/>
                  </a:moveTo>
                  <a:lnTo>
                    <a:pt x="95" y="236"/>
                  </a:lnTo>
                  <a:lnTo>
                    <a:pt x="94" y="237"/>
                  </a:lnTo>
                  <a:lnTo>
                    <a:pt x="94" y="238"/>
                  </a:lnTo>
                  <a:lnTo>
                    <a:pt x="94" y="238"/>
                  </a:lnTo>
                  <a:lnTo>
                    <a:pt x="95" y="236"/>
                  </a:lnTo>
                  <a:lnTo>
                    <a:pt x="95" y="236"/>
                  </a:lnTo>
                  <a:close/>
                  <a:moveTo>
                    <a:pt x="75" y="283"/>
                  </a:moveTo>
                  <a:lnTo>
                    <a:pt x="75" y="283"/>
                  </a:lnTo>
                  <a:lnTo>
                    <a:pt x="74" y="284"/>
                  </a:lnTo>
                  <a:lnTo>
                    <a:pt x="75" y="284"/>
                  </a:lnTo>
                  <a:lnTo>
                    <a:pt x="75" y="284"/>
                  </a:lnTo>
                  <a:lnTo>
                    <a:pt x="75" y="283"/>
                  </a:lnTo>
                  <a:lnTo>
                    <a:pt x="75" y="283"/>
                  </a:lnTo>
                  <a:lnTo>
                    <a:pt x="75" y="283"/>
                  </a:lnTo>
                  <a:close/>
                  <a:moveTo>
                    <a:pt x="61" y="308"/>
                  </a:moveTo>
                  <a:lnTo>
                    <a:pt x="61" y="308"/>
                  </a:lnTo>
                  <a:lnTo>
                    <a:pt x="64" y="308"/>
                  </a:lnTo>
                  <a:lnTo>
                    <a:pt x="64" y="308"/>
                  </a:lnTo>
                  <a:lnTo>
                    <a:pt x="64" y="308"/>
                  </a:lnTo>
                  <a:lnTo>
                    <a:pt x="64" y="308"/>
                  </a:lnTo>
                  <a:lnTo>
                    <a:pt x="62" y="307"/>
                  </a:lnTo>
                  <a:lnTo>
                    <a:pt x="62" y="307"/>
                  </a:lnTo>
                  <a:lnTo>
                    <a:pt x="61" y="308"/>
                  </a:lnTo>
                  <a:lnTo>
                    <a:pt x="61" y="308"/>
                  </a:lnTo>
                  <a:close/>
                  <a:moveTo>
                    <a:pt x="84" y="337"/>
                  </a:moveTo>
                  <a:lnTo>
                    <a:pt x="84" y="337"/>
                  </a:lnTo>
                  <a:lnTo>
                    <a:pt x="84" y="334"/>
                  </a:lnTo>
                  <a:lnTo>
                    <a:pt x="84" y="334"/>
                  </a:lnTo>
                  <a:lnTo>
                    <a:pt x="84" y="335"/>
                  </a:lnTo>
                  <a:lnTo>
                    <a:pt x="84" y="335"/>
                  </a:lnTo>
                  <a:lnTo>
                    <a:pt x="84" y="337"/>
                  </a:lnTo>
                  <a:lnTo>
                    <a:pt x="84" y="337"/>
                  </a:lnTo>
                  <a:close/>
                  <a:moveTo>
                    <a:pt x="307" y="81"/>
                  </a:moveTo>
                  <a:lnTo>
                    <a:pt x="307" y="81"/>
                  </a:lnTo>
                  <a:lnTo>
                    <a:pt x="305" y="81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7" y="81"/>
                  </a:lnTo>
                  <a:lnTo>
                    <a:pt x="307" y="81"/>
                  </a:lnTo>
                  <a:close/>
                  <a:moveTo>
                    <a:pt x="318" y="42"/>
                  </a:moveTo>
                  <a:lnTo>
                    <a:pt x="318" y="42"/>
                  </a:lnTo>
                  <a:lnTo>
                    <a:pt x="318" y="42"/>
                  </a:lnTo>
                  <a:lnTo>
                    <a:pt x="318" y="42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9" y="47"/>
                  </a:lnTo>
                  <a:lnTo>
                    <a:pt x="318" y="42"/>
                  </a:lnTo>
                  <a:lnTo>
                    <a:pt x="318" y="42"/>
                  </a:lnTo>
                  <a:close/>
                  <a:moveTo>
                    <a:pt x="240" y="184"/>
                  </a:moveTo>
                  <a:lnTo>
                    <a:pt x="240" y="184"/>
                  </a:lnTo>
                  <a:lnTo>
                    <a:pt x="238" y="186"/>
                  </a:lnTo>
                  <a:lnTo>
                    <a:pt x="238" y="187"/>
                  </a:lnTo>
                  <a:lnTo>
                    <a:pt x="238" y="187"/>
                  </a:lnTo>
                  <a:lnTo>
                    <a:pt x="240" y="184"/>
                  </a:lnTo>
                  <a:lnTo>
                    <a:pt x="240" y="184"/>
                  </a:lnTo>
                  <a:close/>
                  <a:moveTo>
                    <a:pt x="79" y="291"/>
                  </a:moveTo>
                  <a:lnTo>
                    <a:pt x="79" y="291"/>
                  </a:lnTo>
                  <a:lnTo>
                    <a:pt x="79" y="292"/>
                  </a:lnTo>
                  <a:lnTo>
                    <a:pt x="81" y="292"/>
                  </a:lnTo>
                  <a:lnTo>
                    <a:pt x="81" y="292"/>
                  </a:lnTo>
                  <a:lnTo>
                    <a:pt x="81" y="292"/>
                  </a:lnTo>
                  <a:lnTo>
                    <a:pt x="79" y="291"/>
                  </a:lnTo>
                  <a:lnTo>
                    <a:pt x="79" y="291"/>
                  </a:lnTo>
                  <a:close/>
                  <a:moveTo>
                    <a:pt x="57" y="307"/>
                  </a:moveTo>
                  <a:lnTo>
                    <a:pt x="57" y="307"/>
                  </a:lnTo>
                  <a:lnTo>
                    <a:pt x="57" y="308"/>
                  </a:lnTo>
                  <a:lnTo>
                    <a:pt x="57" y="308"/>
                  </a:lnTo>
                  <a:lnTo>
                    <a:pt x="58" y="308"/>
                  </a:lnTo>
                  <a:lnTo>
                    <a:pt x="57" y="307"/>
                  </a:lnTo>
                  <a:lnTo>
                    <a:pt x="57" y="307"/>
                  </a:lnTo>
                  <a:close/>
                  <a:moveTo>
                    <a:pt x="98" y="244"/>
                  </a:moveTo>
                  <a:lnTo>
                    <a:pt x="98" y="244"/>
                  </a:lnTo>
                  <a:lnTo>
                    <a:pt x="96" y="246"/>
                  </a:lnTo>
                  <a:lnTo>
                    <a:pt x="96" y="247"/>
                  </a:lnTo>
                  <a:lnTo>
                    <a:pt x="96" y="247"/>
                  </a:lnTo>
                  <a:lnTo>
                    <a:pt x="98" y="244"/>
                  </a:lnTo>
                  <a:lnTo>
                    <a:pt x="98" y="244"/>
                  </a:lnTo>
                  <a:close/>
                  <a:moveTo>
                    <a:pt x="210" y="236"/>
                  </a:moveTo>
                  <a:lnTo>
                    <a:pt x="210" y="236"/>
                  </a:lnTo>
                  <a:lnTo>
                    <a:pt x="210" y="236"/>
                  </a:lnTo>
                  <a:lnTo>
                    <a:pt x="210" y="236"/>
                  </a:lnTo>
                  <a:lnTo>
                    <a:pt x="209" y="236"/>
                  </a:lnTo>
                  <a:lnTo>
                    <a:pt x="209" y="236"/>
                  </a:lnTo>
                  <a:lnTo>
                    <a:pt x="210" y="237"/>
                  </a:lnTo>
                  <a:lnTo>
                    <a:pt x="210" y="237"/>
                  </a:lnTo>
                  <a:lnTo>
                    <a:pt x="210" y="237"/>
                  </a:lnTo>
                  <a:lnTo>
                    <a:pt x="210" y="237"/>
                  </a:lnTo>
                  <a:lnTo>
                    <a:pt x="210" y="236"/>
                  </a:lnTo>
                  <a:lnTo>
                    <a:pt x="210" y="236"/>
                  </a:lnTo>
                  <a:close/>
                  <a:moveTo>
                    <a:pt x="119" y="250"/>
                  </a:moveTo>
                  <a:lnTo>
                    <a:pt x="119" y="250"/>
                  </a:lnTo>
                  <a:lnTo>
                    <a:pt x="118" y="253"/>
                  </a:lnTo>
                  <a:lnTo>
                    <a:pt x="118" y="253"/>
                  </a:lnTo>
                  <a:lnTo>
                    <a:pt x="119" y="251"/>
                  </a:lnTo>
                  <a:lnTo>
                    <a:pt x="119" y="250"/>
                  </a:lnTo>
                  <a:lnTo>
                    <a:pt x="119" y="250"/>
                  </a:lnTo>
                  <a:close/>
                  <a:moveTo>
                    <a:pt x="119" y="234"/>
                  </a:moveTo>
                  <a:lnTo>
                    <a:pt x="119" y="234"/>
                  </a:lnTo>
                  <a:lnTo>
                    <a:pt x="119" y="230"/>
                  </a:lnTo>
                  <a:lnTo>
                    <a:pt x="119" y="230"/>
                  </a:lnTo>
                  <a:lnTo>
                    <a:pt x="119" y="231"/>
                  </a:lnTo>
                  <a:lnTo>
                    <a:pt x="119" y="234"/>
                  </a:lnTo>
                  <a:lnTo>
                    <a:pt x="119" y="234"/>
                  </a:lnTo>
                  <a:close/>
                  <a:moveTo>
                    <a:pt x="290" y="62"/>
                  </a:moveTo>
                  <a:lnTo>
                    <a:pt x="290" y="62"/>
                  </a:lnTo>
                  <a:lnTo>
                    <a:pt x="291" y="61"/>
                  </a:lnTo>
                  <a:lnTo>
                    <a:pt x="290" y="61"/>
                  </a:lnTo>
                  <a:lnTo>
                    <a:pt x="290" y="61"/>
                  </a:lnTo>
                  <a:lnTo>
                    <a:pt x="290" y="61"/>
                  </a:lnTo>
                  <a:lnTo>
                    <a:pt x="290" y="62"/>
                  </a:lnTo>
                  <a:lnTo>
                    <a:pt x="290" y="62"/>
                  </a:lnTo>
                  <a:close/>
                  <a:moveTo>
                    <a:pt x="256" y="57"/>
                  </a:moveTo>
                  <a:lnTo>
                    <a:pt x="256" y="57"/>
                  </a:lnTo>
                  <a:lnTo>
                    <a:pt x="257" y="55"/>
                  </a:lnTo>
                  <a:lnTo>
                    <a:pt x="258" y="55"/>
                  </a:lnTo>
                  <a:lnTo>
                    <a:pt x="258" y="55"/>
                  </a:lnTo>
                  <a:lnTo>
                    <a:pt x="258" y="54"/>
                  </a:lnTo>
                  <a:lnTo>
                    <a:pt x="258" y="54"/>
                  </a:lnTo>
                  <a:lnTo>
                    <a:pt x="256" y="57"/>
                  </a:lnTo>
                  <a:lnTo>
                    <a:pt x="256" y="57"/>
                  </a:lnTo>
                  <a:close/>
                  <a:moveTo>
                    <a:pt x="275" y="145"/>
                  </a:moveTo>
                  <a:lnTo>
                    <a:pt x="275" y="145"/>
                  </a:lnTo>
                  <a:lnTo>
                    <a:pt x="275" y="145"/>
                  </a:lnTo>
                  <a:lnTo>
                    <a:pt x="275" y="145"/>
                  </a:lnTo>
                  <a:lnTo>
                    <a:pt x="277" y="140"/>
                  </a:lnTo>
                  <a:lnTo>
                    <a:pt x="277" y="140"/>
                  </a:lnTo>
                  <a:lnTo>
                    <a:pt x="277" y="140"/>
                  </a:lnTo>
                  <a:lnTo>
                    <a:pt x="277" y="140"/>
                  </a:lnTo>
                  <a:lnTo>
                    <a:pt x="275" y="145"/>
                  </a:lnTo>
                  <a:lnTo>
                    <a:pt x="275" y="145"/>
                  </a:lnTo>
                  <a:close/>
                  <a:moveTo>
                    <a:pt x="297" y="40"/>
                  </a:moveTo>
                  <a:lnTo>
                    <a:pt x="297" y="40"/>
                  </a:lnTo>
                  <a:lnTo>
                    <a:pt x="297" y="40"/>
                  </a:lnTo>
                  <a:lnTo>
                    <a:pt x="297" y="40"/>
                  </a:lnTo>
                  <a:lnTo>
                    <a:pt x="298" y="37"/>
                  </a:lnTo>
                  <a:lnTo>
                    <a:pt x="298" y="37"/>
                  </a:lnTo>
                  <a:lnTo>
                    <a:pt x="298" y="37"/>
                  </a:lnTo>
                  <a:lnTo>
                    <a:pt x="298" y="37"/>
                  </a:lnTo>
                  <a:lnTo>
                    <a:pt x="297" y="40"/>
                  </a:lnTo>
                  <a:lnTo>
                    <a:pt x="297" y="40"/>
                  </a:lnTo>
                  <a:close/>
                  <a:moveTo>
                    <a:pt x="133" y="257"/>
                  </a:moveTo>
                  <a:lnTo>
                    <a:pt x="133" y="257"/>
                  </a:lnTo>
                  <a:lnTo>
                    <a:pt x="135" y="257"/>
                  </a:lnTo>
                  <a:lnTo>
                    <a:pt x="136" y="257"/>
                  </a:lnTo>
                  <a:lnTo>
                    <a:pt x="136" y="257"/>
                  </a:lnTo>
                  <a:lnTo>
                    <a:pt x="135" y="257"/>
                  </a:lnTo>
                  <a:lnTo>
                    <a:pt x="133" y="257"/>
                  </a:lnTo>
                  <a:lnTo>
                    <a:pt x="133" y="257"/>
                  </a:lnTo>
                  <a:close/>
                  <a:moveTo>
                    <a:pt x="65" y="297"/>
                  </a:moveTo>
                  <a:lnTo>
                    <a:pt x="65" y="297"/>
                  </a:lnTo>
                  <a:lnTo>
                    <a:pt x="65" y="297"/>
                  </a:lnTo>
                  <a:lnTo>
                    <a:pt x="65" y="297"/>
                  </a:lnTo>
                  <a:lnTo>
                    <a:pt x="67" y="294"/>
                  </a:lnTo>
                  <a:lnTo>
                    <a:pt x="67" y="294"/>
                  </a:lnTo>
                  <a:lnTo>
                    <a:pt x="65" y="297"/>
                  </a:lnTo>
                  <a:lnTo>
                    <a:pt x="65" y="297"/>
                  </a:lnTo>
                  <a:close/>
                  <a:moveTo>
                    <a:pt x="308" y="89"/>
                  </a:moveTo>
                  <a:lnTo>
                    <a:pt x="308" y="89"/>
                  </a:lnTo>
                  <a:lnTo>
                    <a:pt x="307" y="89"/>
                  </a:lnTo>
                  <a:lnTo>
                    <a:pt x="307" y="89"/>
                  </a:lnTo>
                  <a:lnTo>
                    <a:pt x="308" y="89"/>
                  </a:lnTo>
                  <a:lnTo>
                    <a:pt x="308" y="89"/>
                  </a:lnTo>
                  <a:lnTo>
                    <a:pt x="308" y="89"/>
                  </a:lnTo>
                  <a:close/>
                  <a:moveTo>
                    <a:pt x="128" y="224"/>
                  </a:moveTo>
                  <a:lnTo>
                    <a:pt x="128" y="224"/>
                  </a:lnTo>
                  <a:lnTo>
                    <a:pt x="128" y="223"/>
                  </a:lnTo>
                  <a:lnTo>
                    <a:pt x="128" y="221"/>
                  </a:lnTo>
                  <a:lnTo>
                    <a:pt x="128" y="221"/>
                  </a:lnTo>
                  <a:lnTo>
                    <a:pt x="128" y="224"/>
                  </a:lnTo>
                  <a:lnTo>
                    <a:pt x="128" y="224"/>
                  </a:lnTo>
                  <a:close/>
                  <a:moveTo>
                    <a:pt x="170" y="247"/>
                  </a:moveTo>
                  <a:lnTo>
                    <a:pt x="170" y="247"/>
                  </a:lnTo>
                  <a:lnTo>
                    <a:pt x="172" y="246"/>
                  </a:lnTo>
                  <a:lnTo>
                    <a:pt x="172" y="246"/>
                  </a:lnTo>
                  <a:lnTo>
                    <a:pt x="170" y="246"/>
                  </a:lnTo>
                  <a:lnTo>
                    <a:pt x="170" y="246"/>
                  </a:lnTo>
                  <a:lnTo>
                    <a:pt x="170" y="247"/>
                  </a:lnTo>
                  <a:lnTo>
                    <a:pt x="170" y="247"/>
                  </a:lnTo>
                  <a:close/>
                  <a:moveTo>
                    <a:pt x="247" y="68"/>
                  </a:moveTo>
                  <a:lnTo>
                    <a:pt x="247" y="68"/>
                  </a:lnTo>
                  <a:lnTo>
                    <a:pt x="248" y="68"/>
                  </a:lnTo>
                  <a:lnTo>
                    <a:pt x="248" y="68"/>
                  </a:lnTo>
                  <a:lnTo>
                    <a:pt x="250" y="68"/>
                  </a:lnTo>
                  <a:lnTo>
                    <a:pt x="250" y="68"/>
                  </a:lnTo>
                  <a:lnTo>
                    <a:pt x="250" y="67"/>
                  </a:lnTo>
                  <a:lnTo>
                    <a:pt x="250" y="67"/>
                  </a:lnTo>
                  <a:lnTo>
                    <a:pt x="247" y="68"/>
                  </a:lnTo>
                  <a:lnTo>
                    <a:pt x="247" y="68"/>
                  </a:lnTo>
                  <a:close/>
                  <a:moveTo>
                    <a:pt x="64" y="274"/>
                  </a:moveTo>
                  <a:lnTo>
                    <a:pt x="64" y="274"/>
                  </a:lnTo>
                  <a:lnTo>
                    <a:pt x="65" y="274"/>
                  </a:lnTo>
                  <a:lnTo>
                    <a:pt x="65" y="273"/>
                  </a:lnTo>
                  <a:lnTo>
                    <a:pt x="65" y="273"/>
                  </a:lnTo>
                  <a:lnTo>
                    <a:pt x="64" y="274"/>
                  </a:lnTo>
                  <a:lnTo>
                    <a:pt x="64" y="274"/>
                  </a:lnTo>
                  <a:close/>
                  <a:moveTo>
                    <a:pt x="261" y="116"/>
                  </a:moveTo>
                  <a:lnTo>
                    <a:pt x="261" y="116"/>
                  </a:lnTo>
                  <a:lnTo>
                    <a:pt x="263" y="116"/>
                  </a:lnTo>
                  <a:lnTo>
                    <a:pt x="263" y="115"/>
                  </a:lnTo>
                  <a:lnTo>
                    <a:pt x="263" y="115"/>
                  </a:lnTo>
                  <a:lnTo>
                    <a:pt x="261" y="116"/>
                  </a:lnTo>
                  <a:lnTo>
                    <a:pt x="261" y="116"/>
                  </a:lnTo>
                  <a:lnTo>
                    <a:pt x="261" y="116"/>
                  </a:lnTo>
                  <a:close/>
                  <a:moveTo>
                    <a:pt x="71" y="315"/>
                  </a:moveTo>
                  <a:lnTo>
                    <a:pt x="71" y="315"/>
                  </a:lnTo>
                  <a:lnTo>
                    <a:pt x="71" y="314"/>
                  </a:lnTo>
                  <a:lnTo>
                    <a:pt x="71" y="314"/>
                  </a:lnTo>
                  <a:lnTo>
                    <a:pt x="71" y="314"/>
                  </a:lnTo>
                  <a:lnTo>
                    <a:pt x="71" y="315"/>
                  </a:lnTo>
                  <a:lnTo>
                    <a:pt x="71" y="315"/>
                  </a:lnTo>
                  <a:close/>
                  <a:moveTo>
                    <a:pt x="54" y="335"/>
                  </a:moveTo>
                  <a:lnTo>
                    <a:pt x="54" y="335"/>
                  </a:lnTo>
                  <a:lnTo>
                    <a:pt x="54" y="337"/>
                  </a:lnTo>
                  <a:lnTo>
                    <a:pt x="54" y="337"/>
                  </a:lnTo>
                  <a:lnTo>
                    <a:pt x="55" y="337"/>
                  </a:lnTo>
                  <a:lnTo>
                    <a:pt x="55" y="337"/>
                  </a:lnTo>
                  <a:lnTo>
                    <a:pt x="55" y="337"/>
                  </a:lnTo>
                  <a:lnTo>
                    <a:pt x="55" y="337"/>
                  </a:lnTo>
                  <a:lnTo>
                    <a:pt x="54" y="335"/>
                  </a:lnTo>
                  <a:lnTo>
                    <a:pt x="54" y="335"/>
                  </a:lnTo>
                  <a:close/>
                  <a:moveTo>
                    <a:pt x="291" y="92"/>
                  </a:moveTo>
                  <a:lnTo>
                    <a:pt x="291" y="92"/>
                  </a:lnTo>
                  <a:lnTo>
                    <a:pt x="291" y="94"/>
                  </a:lnTo>
                  <a:lnTo>
                    <a:pt x="291" y="94"/>
                  </a:lnTo>
                  <a:lnTo>
                    <a:pt x="292" y="92"/>
                  </a:lnTo>
                  <a:lnTo>
                    <a:pt x="292" y="92"/>
                  </a:lnTo>
                  <a:lnTo>
                    <a:pt x="291" y="92"/>
                  </a:lnTo>
                  <a:lnTo>
                    <a:pt x="291" y="92"/>
                  </a:lnTo>
                  <a:close/>
                  <a:moveTo>
                    <a:pt x="281" y="91"/>
                  </a:moveTo>
                  <a:lnTo>
                    <a:pt x="281" y="91"/>
                  </a:lnTo>
                  <a:lnTo>
                    <a:pt x="281" y="91"/>
                  </a:lnTo>
                  <a:lnTo>
                    <a:pt x="281" y="91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3" y="89"/>
                  </a:lnTo>
                  <a:lnTo>
                    <a:pt x="281" y="91"/>
                  </a:lnTo>
                  <a:lnTo>
                    <a:pt x="281" y="91"/>
                  </a:lnTo>
                  <a:close/>
                  <a:moveTo>
                    <a:pt x="67" y="327"/>
                  </a:moveTo>
                  <a:lnTo>
                    <a:pt x="67" y="327"/>
                  </a:lnTo>
                  <a:lnTo>
                    <a:pt x="67" y="325"/>
                  </a:lnTo>
                  <a:lnTo>
                    <a:pt x="65" y="324"/>
                  </a:lnTo>
                  <a:lnTo>
                    <a:pt x="65" y="324"/>
                  </a:lnTo>
                  <a:lnTo>
                    <a:pt x="67" y="327"/>
                  </a:lnTo>
                  <a:lnTo>
                    <a:pt x="67" y="327"/>
                  </a:lnTo>
                  <a:close/>
                  <a:moveTo>
                    <a:pt x="85" y="342"/>
                  </a:moveTo>
                  <a:lnTo>
                    <a:pt x="85" y="342"/>
                  </a:lnTo>
                  <a:lnTo>
                    <a:pt x="85" y="344"/>
                  </a:lnTo>
                  <a:lnTo>
                    <a:pt x="85" y="344"/>
                  </a:lnTo>
                  <a:lnTo>
                    <a:pt x="86" y="344"/>
                  </a:lnTo>
                  <a:lnTo>
                    <a:pt x="86" y="344"/>
                  </a:lnTo>
                  <a:lnTo>
                    <a:pt x="85" y="342"/>
                  </a:lnTo>
                  <a:lnTo>
                    <a:pt x="85" y="342"/>
                  </a:lnTo>
                  <a:close/>
                  <a:moveTo>
                    <a:pt x="214" y="234"/>
                  </a:moveTo>
                  <a:lnTo>
                    <a:pt x="214" y="234"/>
                  </a:lnTo>
                  <a:lnTo>
                    <a:pt x="213" y="236"/>
                  </a:lnTo>
                  <a:lnTo>
                    <a:pt x="213" y="237"/>
                  </a:lnTo>
                  <a:lnTo>
                    <a:pt x="213" y="237"/>
                  </a:lnTo>
                  <a:lnTo>
                    <a:pt x="214" y="234"/>
                  </a:lnTo>
                  <a:lnTo>
                    <a:pt x="214" y="234"/>
                  </a:lnTo>
                  <a:close/>
                  <a:moveTo>
                    <a:pt x="126" y="236"/>
                  </a:moveTo>
                  <a:lnTo>
                    <a:pt x="126" y="236"/>
                  </a:lnTo>
                  <a:lnTo>
                    <a:pt x="126" y="237"/>
                  </a:lnTo>
                  <a:lnTo>
                    <a:pt x="128" y="238"/>
                  </a:lnTo>
                  <a:lnTo>
                    <a:pt x="128" y="238"/>
                  </a:lnTo>
                  <a:lnTo>
                    <a:pt x="126" y="236"/>
                  </a:lnTo>
                  <a:lnTo>
                    <a:pt x="126" y="236"/>
                  </a:lnTo>
                  <a:close/>
                  <a:moveTo>
                    <a:pt x="216" y="203"/>
                  </a:moveTo>
                  <a:lnTo>
                    <a:pt x="216" y="203"/>
                  </a:lnTo>
                  <a:lnTo>
                    <a:pt x="214" y="203"/>
                  </a:lnTo>
                  <a:lnTo>
                    <a:pt x="214" y="204"/>
                  </a:lnTo>
                  <a:lnTo>
                    <a:pt x="214" y="204"/>
                  </a:lnTo>
                  <a:lnTo>
                    <a:pt x="214" y="203"/>
                  </a:lnTo>
                  <a:lnTo>
                    <a:pt x="216" y="203"/>
                  </a:lnTo>
                  <a:lnTo>
                    <a:pt x="216" y="203"/>
                  </a:lnTo>
                  <a:close/>
                  <a:moveTo>
                    <a:pt x="59" y="337"/>
                  </a:moveTo>
                  <a:lnTo>
                    <a:pt x="59" y="337"/>
                  </a:lnTo>
                  <a:lnTo>
                    <a:pt x="58" y="337"/>
                  </a:lnTo>
                  <a:lnTo>
                    <a:pt x="58" y="337"/>
                  </a:lnTo>
                  <a:lnTo>
                    <a:pt x="61" y="337"/>
                  </a:lnTo>
                  <a:lnTo>
                    <a:pt x="61" y="337"/>
                  </a:lnTo>
                  <a:lnTo>
                    <a:pt x="59" y="337"/>
                  </a:lnTo>
                  <a:lnTo>
                    <a:pt x="59" y="337"/>
                  </a:lnTo>
                  <a:close/>
                  <a:moveTo>
                    <a:pt x="64" y="311"/>
                  </a:moveTo>
                  <a:lnTo>
                    <a:pt x="64" y="311"/>
                  </a:lnTo>
                  <a:lnTo>
                    <a:pt x="62" y="311"/>
                  </a:lnTo>
                  <a:lnTo>
                    <a:pt x="62" y="311"/>
                  </a:lnTo>
                  <a:lnTo>
                    <a:pt x="64" y="312"/>
                  </a:lnTo>
                  <a:lnTo>
                    <a:pt x="64" y="312"/>
                  </a:lnTo>
                  <a:lnTo>
                    <a:pt x="64" y="311"/>
                  </a:lnTo>
                  <a:lnTo>
                    <a:pt x="64" y="311"/>
                  </a:lnTo>
                  <a:close/>
                  <a:moveTo>
                    <a:pt x="223" y="189"/>
                  </a:moveTo>
                  <a:lnTo>
                    <a:pt x="223" y="189"/>
                  </a:lnTo>
                  <a:lnTo>
                    <a:pt x="224" y="187"/>
                  </a:lnTo>
                  <a:lnTo>
                    <a:pt x="224" y="187"/>
                  </a:lnTo>
                  <a:lnTo>
                    <a:pt x="224" y="187"/>
                  </a:lnTo>
                  <a:lnTo>
                    <a:pt x="224" y="187"/>
                  </a:lnTo>
                  <a:lnTo>
                    <a:pt x="223" y="187"/>
                  </a:lnTo>
                  <a:lnTo>
                    <a:pt x="223" y="189"/>
                  </a:lnTo>
                  <a:lnTo>
                    <a:pt x="223" y="189"/>
                  </a:lnTo>
                  <a:close/>
                  <a:moveTo>
                    <a:pt x="143" y="243"/>
                  </a:moveTo>
                  <a:lnTo>
                    <a:pt x="143" y="243"/>
                  </a:lnTo>
                  <a:lnTo>
                    <a:pt x="142" y="241"/>
                  </a:lnTo>
                  <a:lnTo>
                    <a:pt x="142" y="243"/>
                  </a:lnTo>
                  <a:lnTo>
                    <a:pt x="142" y="243"/>
                  </a:lnTo>
                  <a:lnTo>
                    <a:pt x="143" y="243"/>
                  </a:lnTo>
                  <a:lnTo>
                    <a:pt x="143" y="243"/>
                  </a:lnTo>
                  <a:close/>
                  <a:moveTo>
                    <a:pt x="236" y="71"/>
                  </a:moveTo>
                  <a:lnTo>
                    <a:pt x="236" y="71"/>
                  </a:lnTo>
                  <a:lnTo>
                    <a:pt x="236" y="69"/>
                  </a:lnTo>
                  <a:lnTo>
                    <a:pt x="234" y="69"/>
                  </a:lnTo>
                  <a:lnTo>
                    <a:pt x="234" y="69"/>
                  </a:lnTo>
                  <a:lnTo>
                    <a:pt x="236" y="71"/>
                  </a:lnTo>
                  <a:lnTo>
                    <a:pt x="236" y="71"/>
                  </a:lnTo>
                  <a:close/>
                  <a:moveTo>
                    <a:pt x="246" y="152"/>
                  </a:moveTo>
                  <a:lnTo>
                    <a:pt x="246" y="152"/>
                  </a:lnTo>
                  <a:lnTo>
                    <a:pt x="246" y="152"/>
                  </a:lnTo>
                  <a:lnTo>
                    <a:pt x="246" y="152"/>
                  </a:lnTo>
                  <a:lnTo>
                    <a:pt x="247" y="149"/>
                  </a:lnTo>
                  <a:lnTo>
                    <a:pt x="247" y="149"/>
                  </a:lnTo>
                  <a:lnTo>
                    <a:pt x="246" y="150"/>
                  </a:lnTo>
                  <a:lnTo>
                    <a:pt x="246" y="152"/>
                  </a:lnTo>
                  <a:lnTo>
                    <a:pt x="246" y="152"/>
                  </a:lnTo>
                  <a:close/>
                  <a:moveTo>
                    <a:pt x="149" y="244"/>
                  </a:moveTo>
                  <a:lnTo>
                    <a:pt x="149" y="244"/>
                  </a:lnTo>
                  <a:lnTo>
                    <a:pt x="148" y="244"/>
                  </a:lnTo>
                  <a:lnTo>
                    <a:pt x="146" y="244"/>
                  </a:lnTo>
                  <a:lnTo>
                    <a:pt x="146" y="244"/>
                  </a:lnTo>
                  <a:lnTo>
                    <a:pt x="149" y="244"/>
                  </a:lnTo>
                  <a:lnTo>
                    <a:pt x="149" y="244"/>
                  </a:lnTo>
                  <a:close/>
                  <a:moveTo>
                    <a:pt x="65" y="241"/>
                  </a:moveTo>
                  <a:lnTo>
                    <a:pt x="65" y="241"/>
                  </a:lnTo>
                  <a:lnTo>
                    <a:pt x="65" y="240"/>
                  </a:lnTo>
                  <a:lnTo>
                    <a:pt x="64" y="240"/>
                  </a:lnTo>
                  <a:lnTo>
                    <a:pt x="64" y="240"/>
                  </a:lnTo>
                  <a:lnTo>
                    <a:pt x="64" y="240"/>
                  </a:lnTo>
                  <a:lnTo>
                    <a:pt x="65" y="241"/>
                  </a:lnTo>
                  <a:lnTo>
                    <a:pt x="65" y="241"/>
                  </a:lnTo>
                  <a:close/>
                  <a:moveTo>
                    <a:pt x="99" y="206"/>
                  </a:moveTo>
                  <a:lnTo>
                    <a:pt x="99" y="206"/>
                  </a:lnTo>
                  <a:lnTo>
                    <a:pt x="99" y="206"/>
                  </a:lnTo>
                  <a:lnTo>
                    <a:pt x="99" y="206"/>
                  </a:lnTo>
                  <a:lnTo>
                    <a:pt x="98" y="203"/>
                  </a:lnTo>
                  <a:lnTo>
                    <a:pt x="98" y="203"/>
                  </a:lnTo>
                  <a:lnTo>
                    <a:pt x="99" y="206"/>
                  </a:lnTo>
                  <a:lnTo>
                    <a:pt x="99" y="206"/>
                  </a:lnTo>
                  <a:close/>
                  <a:moveTo>
                    <a:pt x="224" y="213"/>
                  </a:moveTo>
                  <a:lnTo>
                    <a:pt x="224" y="213"/>
                  </a:lnTo>
                  <a:lnTo>
                    <a:pt x="223" y="213"/>
                  </a:lnTo>
                  <a:lnTo>
                    <a:pt x="223" y="214"/>
                  </a:lnTo>
                  <a:lnTo>
                    <a:pt x="223" y="214"/>
                  </a:lnTo>
                  <a:lnTo>
                    <a:pt x="224" y="213"/>
                  </a:lnTo>
                  <a:lnTo>
                    <a:pt x="224" y="213"/>
                  </a:lnTo>
                  <a:close/>
                  <a:moveTo>
                    <a:pt x="254" y="76"/>
                  </a:moveTo>
                  <a:lnTo>
                    <a:pt x="254" y="76"/>
                  </a:lnTo>
                  <a:lnTo>
                    <a:pt x="253" y="76"/>
                  </a:lnTo>
                  <a:lnTo>
                    <a:pt x="251" y="76"/>
                  </a:lnTo>
                  <a:lnTo>
                    <a:pt x="251" y="76"/>
                  </a:lnTo>
                  <a:lnTo>
                    <a:pt x="254" y="76"/>
                  </a:lnTo>
                  <a:lnTo>
                    <a:pt x="254" y="76"/>
                  </a:lnTo>
                  <a:close/>
                  <a:moveTo>
                    <a:pt x="264" y="79"/>
                  </a:moveTo>
                  <a:lnTo>
                    <a:pt x="264" y="79"/>
                  </a:lnTo>
                  <a:lnTo>
                    <a:pt x="263" y="76"/>
                  </a:lnTo>
                  <a:lnTo>
                    <a:pt x="263" y="76"/>
                  </a:lnTo>
                  <a:lnTo>
                    <a:pt x="264" y="79"/>
                  </a:lnTo>
                  <a:lnTo>
                    <a:pt x="264" y="79"/>
                  </a:lnTo>
                  <a:close/>
                  <a:moveTo>
                    <a:pt x="290" y="81"/>
                  </a:moveTo>
                  <a:lnTo>
                    <a:pt x="290" y="81"/>
                  </a:lnTo>
                  <a:lnTo>
                    <a:pt x="288" y="81"/>
                  </a:lnTo>
                  <a:lnTo>
                    <a:pt x="288" y="81"/>
                  </a:lnTo>
                  <a:lnTo>
                    <a:pt x="288" y="82"/>
                  </a:lnTo>
                  <a:lnTo>
                    <a:pt x="288" y="82"/>
                  </a:lnTo>
                  <a:lnTo>
                    <a:pt x="290" y="81"/>
                  </a:lnTo>
                  <a:lnTo>
                    <a:pt x="290" y="81"/>
                  </a:lnTo>
                  <a:close/>
                  <a:moveTo>
                    <a:pt x="49" y="278"/>
                  </a:moveTo>
                  <a:lnTo>
                    <a:pt x="49" y="278"/>
                  </a:lnTo>
                  <a:lnTo>
                    <a:pt x="48" y="281"/>
                  </a:lnTo>
                  <a:lnTo>
                    <a:pt x="48" y="281"/>
                  </a:lnTo>
                  <a:lnTo>
                    <a:pt x="49" y="278"/>
                  </a:lnTo>
                  <a:lnTo>
                    <a:pt x="49" y="278"/>
                  </a:lnTo>
                  <a:close/>
                  <a:moveTo>
                    <a:pt x="159" y="244"/>
                  </a:moveTo>
                  <a:lnTo>
                    <a:pt x="159" y="244"/>
                  </a:lnTo>
                  <a:lnTo>
                    <a:pt x="160" y="246"/>
                  </a:lnTo>
                  <a:lnTo>
                    <a:pt x="160" y="246"/>
                  </a:lnTo>
                  <a:lnTo>
                    <a:pt x="160" y="244"/>
                  </a:lnTo>
                  <a:lnTo>
                    <a:pt x="159" y="244"/>
                  </a:lnTo>
                  <a:lnTo>
                    <a:pt x="159" y="244"/>
                  </a:lnTo>
                  <a:close/>
                  <a:moveTo>
                    <a:pt x="182" y="246"/>
                  </a:moveTo>
                  <a:lnTo>
                    <a:pt x="182" y="246"/>
                  </a:lnTo>
                  <a:lnTo>
                    <a:pt x="183" y="246"/>
                  </a:lnTo>
                  <a:lnTo>
                    <a:pt x="183" y="246"/>
                  </a:lnTo>
                  <a:lnTo>
                    <a:pt x="182" y="246"/>
                  </a:lnTo>
                  <a:lnTo>
                    <a:pt x="182" y="246"/>
                  </a:lnTo>
                  <a:close/>
                  <a:moveTo>
                    <a:pt x="219" y="197"/>
                  </a:moveTo>
                  <a:lnTo>
                    <a:pt x="219" y="197"/>
                  </a:lnTo>
                  <a:lnTo>
                    <a:pt x="219" y="197"/>
                  </a:lnTo>
                  <a:lnTo>
                    <a:pt x="219" y="197"/>
                  </a:lnTo>
                  <a:lnTo>
                    <a:pt x="217" y="197"/>
                  </a:lnTo>
                  <a:lnTo>
                    <a:pt x="217" y="199"/>
                  </a:lnTo>
                  <a:lnTo>
                    <a:pt x="217" y="199"/>
                  </a:lnTo>
                  <a:lnTo>
                    <a:pt x="219" y="197"/>
                  </a:lnTo>
                  <a:lnTo>
                    <a:pt x="219" y="197"/>
                  </a:lnTo>
                  <a:close/>
                  <a:moveTo>
                    <a:pt x="85" y="329"/>
                  </a:moveTo>
                  <a:lnTo>
                    <a:pt x="85" y="329"/>
                  </a:lnTo>
                  <a:lnTo>
                    <a:pt x="86" y="331"/>
                  </a:lnTo>
                  <a:lnTo>
                    <a:pt x="86" y="331"/>
                  </a:lnTo>
                  <a:lnTo>
                    <a:pt x="86" y="329"/>
                  </a:lnTo>
                  <a:lnTo>
                    <a:pt x="86" y="329"/>
                  </a:lnTo>
                  <a:lnTo>
                    <a:pt x="85" y="329"/>
                  </a:lnTo>
                  <a:lnTo>
                    <a:pt x="85" y="329"/>
                  </a:lnTo>
                  <a:close/>
                  <a:moveTo>
                    <a:pt x="271" y="68"/>
                  </a:moveTo>
                  <a:lnTo>
                    <a:pt x="271" y="68"/>
                  </a:lnTo>
                  <a:lnTo>
                    <a:pt x="273" y="68"/>
                  </a:lnTo>
                  <a:lnTo>
                    <a:pt x="273" y="67"/>
                  </a:lnTo>
                  <a:lnTo>
                    <a:pt x="273" y="67"/>
                  </a:lnTo>
                  <a:lnTo>
                    <a:pt x="273" y="67"/>
                  </a:lnTo>
                  <a:lnTo>
                    <a:pt x="273" y="67"/>
                  </a:lnTo>
                  <a:lnTo>
                    <a:pt x="271" y="68"/>
                  </a:lnTo>
                  <a:lnTo>
                    <a:pt x="271" y="68"/>
                  </a:lnTo>
                  <a:close/>
                  <a:moveTo>
                    <a:pt x="115" y="221"/>
                  </a:moveTo>
                  <a:lnTo>
                    <a:pt x="115" y="221"/>
                  </a:lnTo>
                  <a:lnTo>
                    <a:pt x="116" y="221"/>
                  </a:lnTo>
                  <a:lnTo>
                    <a:pt x="116" y="220"/>
                  </a:lnTo>
                  <a:lnTo>
                    <a:pt x="116" y="220"/>
                  </a:lnTo>
                  <a:lnTo>
                    <a:pt x="115" y="221"/>
                  </a:lnTo>
                  <a:lnTo>
                    <a:pt x="115" y="221"/>
                  </a:lnTo>
                  <a:close/>
                  <a:moveTo>
                    <a:pt x="58" y="254"/>
                  </a:moveTo>
                  <a:lnTo>
                    <a:pt x="58" y="254"/>
                  </a:lnTo>
                  <a:lnTo>
                    <a:pt x="58" y="257"/>
                  </a:lnTo>
                  <a:lnTo>
                    <a:pt x="58" y="257"/>
                  </a:lnTo>
                  <a:lnTo>
                    <a:pt x="58" y="257"/>
                  </a:lnTo>
                  <a:lnTo>
                    <a:pt x="58" y="257"/>
                  </a:lnTo>
                  <a:lnTo>
                    <a:pt x="58" y="254"/>
                  </a:lnTo>
                  <a:lnTo>
                    <a:pt x="58" y="254"/>
                  </a:lnTo>
                  <a:close/>
                  <a:moveTo>
                    <a:pt x="71" y="297"/>
                  </a:moveTo>
                  <a:lnTo>
                    <a:pt x="71" y="297"/>
                  </a:lnTo>
                  <a:lnTo>
                    <a:pt x="71" y="295"/>
                  </a:lnTo>
                  <a:lnTo>
                    <a:pt x="71" y="295"/>
                  </a:lnTo>
                  <a:lnTo>
                    <a:pt x="69" y="298"/>
                  </a:lnTo>
                  <a:lnTo>
                    <a:pt x="69" y="298"/>
                  </a:lnTo>
                  <a:lnTo>
                    <a:pt x="71" y="297"/>
                  </a:lnTo>
                  <a:lnTo>
                    <a:pt x="71" y="297"/>
                  </a:lnTo>
                  <a:close/>
                  <a:moveTo>
                    <a:pt x="281" y="76"/>
                  </a:moveTo>
                  <a:lnTo>
                    <a:pt x="281" y="76"/>
                  </a:lnTo>
                  <a:lnTo>
                    <a:pt x="283" y="78"/>
                  </a:lnTo>
                  <a:lnTo>
                    <a:pt x="283" y="78"/>
                  </a:lnTo>
                  <a:lnTo>
                    <a:pt x="283" y="78"/>
                  </a:lnTo>
                  <a:lnTo>
                    <a:pt x="281" y="76"/>
                  </a:lnTo>
                  <a:lnTo>
                    <a:pt x="281" y="76"/>
                  </a:lnTo>
                  <a:close/>
                  <a:moveTo>
                    <a:pt x="143" y="240"/>
                  </a:moveTo>
                  <a:lnTo>
                    <a:pt x="143" y="240"/>
                  </a:lnTo>
                  <a:lnTo>
                    <a:pt x="145" y="240"/>
                  </a:lnTo>
                  <a:lnTo>
                    <a:pt x="145" y="240"/>
                  </a:lnTo>
                  <a:lnTo>
                    <a:pt x="145" y="240"/>
                  </a:lnTo>
                  <a:lnTo>
                    <a:pt x="145" y="240"/>
                  </a:lnTo>
                  <a:lnTo>
                    <a:pt x="145" y="238"/>
                  </a:lnTo>
                  <a:lnTo>
                    <a:pt x="143" y="240"/>
                  </a:lnTo>
                  <a:lnTo>
                    <a:pt x="143" y="240"/>
                  </a:lnTo>
                  <a:close/>
                  <a:moveTo>
                    <a:pt x="99" y="236"/>
                  </a:moveTo>
                  <a:lnTo>
                    <a:pt x="99" y="236"/>
                  </a:lnTo>
                  <a:lnTo>
                    <a:pt x="99" y="236"/>
                  </a:lnTo>
                  <a:lnTo>
                    <a:pt x="99" y="236"/>
                  </a:lnTo>
                  <a:lnTo>
                    <a:pt x="99" y="236"/>
                  </a:lnTo>
                  <a:lnTo>
                    <a:pt x="99" y="236"/>
                  </a:lnTo>
                  <a:lnTo>
                    <a:pt x="99" y="236"/>
                  </a:lnTo>
                  <a:lnTo>
                    <a:pt x="99" y="236"/>
                  </a:lnTo>
                  <a:close/>
                  <a:moveTo>
                    <a:pt x="204" y="234"/>
                  </a:moveTo>
                  <a:lnTo>
                    <a:pt x="204" y="234"/>
                  </a:lnTo>
                  <a:lnTo>
                    <a:pt x="204" y="234"/>
                  </a:lnTo>
                  <a:lnTo>
                    <a:pt x="204" y="234"/>
                  </a:lnTo>
                  <a:lnTo>
                    <a:pt x="206" y="234"/>
                  </a:lnTo>
                  <a:lnTo>
                    <a:pt x="206" y="234"/>
                  </a:lnTo>
                  <a:lnTo>
                    <a:pt x="206" y="233"/>
                  </a:lnTo>
                  <a:lnTo>
                    <a:pt x="206" y="233"/>
                  </a:lnTo>
                  <a:lnTo>
                    <a:pt x="204" y="234"/>
                  </a:lnTo>
                  <a:lnTo>
                    <a:pt x="204" y="234"/>
                  </a:lnTo>
                  <a:close/>
                  <a:moveTo>
                    <a:pt x="112" y="196"/>
                  </a:moveTo>
                  <a:lnTo>
                    <a:pt x="112" y="196"/>
                  </a:lnTo>
                  <a:lnTo>
                    <a:pt x="112" y="197"/>
                  </a:lnTo>
                  <a:lnTo>
                    <a:pt x="112" y="197"/>
                  </a:lnTo>
                  <a:lnTo>
                    <a:pt x="113" y="196"/>
                  </a:lnTo>
                  <a:lnTo>
                    <a:pt x="113" y="196"/>
                  </a:lnTo>
                  <a:lnTo>
                    <a:pt x="113" y="194"/>
                  </a:lnTo>
                  <a:lnTo>
                    <a:pt x="113" y="194"/>
                  </a:lnTo>
                  <a:lnTo>
                    <a:pt x="112" y="196"/>
                  </a:lnTo>
                  <a:lnTo>
                    <a:pt x="112" y="196"/>
                  </a:lnTo>
                  <a:close/>
                  <a:moveTo>
                    <a:pt x="264" y="74"/>
                  </a:moveTo>
                  <a:lnTo>
                    <a:pt x="264" y="74"/>
                  </a:lnTo>
                  <a:lnTo>
                    <a:pt x="264" y="74"/>
                  </a:lnTo>
                  <a:lnTo>
                    <a:pt x="263" y="74"/>
                  </a:lnTo>
                  <a:lnTo>
                    <a:pt x="263" y="74"/>
                  </a:lnTo>
                  <a:lnTo>
                    <a:pt x="264" y="74"/>
                  </a:lnTo>
                  <a:lnTo>
                    <a:pt x="264" y="74"/>
                  </a:lnTo>
                  <a:close/>
                  <a:moveTo>
                    <a:pt x="268" y="132"/>
                  </a:moveTo>
                  <a:lnTo>
                    <a:pt x="268" y="132"/>
                  </a:lnTo>
                  <a:lnTo>
                    <a:pt x="268" y="132"/>
                  </a:lnTo>
                  <a:lnTo>
                    <a:pt x="268" y="132"/>
                  </a:lnTo>
                  <a:lnTo>
                    <a:pt x="267" y="133"/>
                  </a:lnTo>
                  <a:lnTo>
                    <a:pt x="267" y="133"/>
                  </a:lnTo>
                  <a:lnTo>
                    <a:pt x="267" y="133"/>
                  </a:lnTo>
                  <a:lnTo>
                    <a:pt x="267" y="133"/>
                  </a:lnTo>
                  <a:lnTo>
                    <a:pt x="268" y="132"/>
                  </a:lnTo>
                  <a:lnTo>
                    <a:pt x="268" y="132"/>
                  </a:lnTo>
                  <a:close/>
                  <a:moveTo>
                    <a:pt x="261" y="130"/>
                  </a:moveTo>
                  <a:lnTo>
                    <a:pt x="261" y="130"/>
                  </a:lnTo>
                  <a:lnTo>
                    <a:pt x="263" y="129"/>
                  </a:lnTo>
                  <a:lnTo>
                    <a:pt x="263" y="129"/>
                  </a:lnTo>
                  <a:lnTo>
                    <a:pt x="261" y="130"/>
                  </a:lnTo>
                  <a:lnTo>
                    <a:pt x="261" y="130"/>
                  </a:lnTo>
                  <a:close/>
                  <a:moveTo>
                    <a:pt x="129" y="229"/>
                  </a:moveTo>
                  <a:lnTo>
                    <a:pt x="129" y="229"/>
                  </a:lnTo>
                  <a:lnTo>
                    <a:pt x="128" y="230"/>
                  </a:lnTo>
                  <a:lnTo>
                    <a:pt x="128" y="230"/>
                  </a:lnTo>
                  <a:lnTo>
                    <a:pt x="129" y="230"/>
                  </a:lnTo>
                  <a:lnTo>
                    <a:pt x="129" y="229"/>
                  </a:lnTo>
                  <a:lnTo>
                    <a:pt x="129" y="229"/>
                  </a:lnTo>
                  <a:close/>
                  <a:moveTo>
                    <a:pt x="231" y="71"/>
                  </a:moveTo>
                  <a:lnTo>
                    <a:pt x="231" y="71"/>
                  </a:lnTo>
                  <a:lnTo>
                    <a:pt x="231" y="71"/>
                  </a:lnTo>
                  <a:lnTo>
                    <a:pt x="231" y="71"/>
                  </a:lnTo>
                  <a:lnTo>
                    <a:pt x="231" y="69"/>
                  </a:lnTo>
                  <a:lnTo>
                    <a:pt x="231" y="69"/>
                  </a:lnTo>
                  <a:lnTo>
                    <a:pt x="231" y="71"/>
                  </a:lnTo>
                  <a:lnTo>
                    <a:pt x="231" y="71"/>
                  </a:lnTo>
                  <a:lnTo>
                    <a:pt x="231" y="71"/>
                  </a:lnTo>
                  <a:close/>
                  <a:moveTo>
                    <a:pt x="79" y="335"/>
                  </a:moveTo>
                  <a:lnTo>
                    <a:pt x="79" y="335"/>
                  </a:lnTo>
                  <a:lnTo>
                    <a:pt x="81" y="335"/>
                  </a:lnTo>
                  <a:lnTo>
                    <a:pt x="81" y="335"/>
                  </a:lnTo>
                  <a:lnTo>
                    <a:pt x="81" y="334"/>
                  </a:lnTo>
                  <a:lnTo>
                    <a:pt x="81" y="334"/>
                  </a:lnTo>
                  <a:lnTo>
                    <a:pt x="79" y="335"/>
                  </a:lnTo>
                  <a:lnTo>
                    <a:pt x="79" y="335"/>
                  </a:lnTo>
                  <a:close/>
                  <a:moveTo>
                    <a:pt x="72" y="328"/>
                  </a:moveTo>
                  <a:lnTo>
                    <a:pt x="72" y="328"/>
                  </a:lnTo>
                  <a:lnTo>
                    <a:pt x="71" y="327"/>
                  </a:lnTo>
                  <a:lnTo>
                    <a:pt x="71" y="327"/>
                  </a:lnTo>
                  <a:lnTo>
                    <a:pt x="71" y="327"/>
                  </a:lnTo>
                  <a:lnTo>
                    <a:pt x="71" y="327"/>
                  </a:lnTo>
                  <a:lnTo>
                    <a:pt x="72" y="328"/>
                  </a:lnTo>
                  <a:lnTo>
                    <a:pt x="72" y="328"/>
                  </a:lnTo>
                  <a:close/>
                  <a:moveTo>
                    <a:pt x="301" y="88"/>
                  </a:moveTo>
                  <a:lnTo>
                    <a:pt x="301" y="88"/>
                  </a:lnTo>
                  <a:lnTo>
                    <a:pt x="300" y="88"/>
                  </a:lnTo>
                  <a:lnTo>
                    <a:pt x="300" y="88"/>
                  </a:lnTo>
                  <a:lnTo>
                    <a:pt x="301" y="88"/>
                  </a:lnTo>
                  <a:lnTo>
                    <a:pt x="301" y="88"/>
                  </a:lnTo>
                  <a:close/>
                  <a:moveTo>
                    <a:pt x="264" y="112"/>
                  </a:moveTo>
                  <a:lnTo>
                    <a:pt x="264" y="112"/>
                  </a:lnTo>
                  <a:lnTo>
                    <a:pt x="264" y="111"/>
                  </a:lnTo>
                  <a:lnTo>
                    <a:pt x="264" y="111"/>
                  </a:lnTo>
                  <a:lnTo>
                    <a:pt x="264" y="112"/>
                  </a:lnTo>
                  <a:lnTo>
                    <a:pt x="264" y="112"/>
                  </a:lnTo>
                  <a:close/>
                  <a:moveTo>
                    <a:pt x="261" y="143"/>
                  </a:moveTo>
                  <a:lnTo>
                    <a:pt x="261" y="143"/>
                  </a:lnTo>
                  <a:lnTo>
                    <a:pt x="263" y="143"/>
                  </a:lnTo>
                  <a:lnTo>
                    <a:pt x="263" y="143"/>
                  </a:lnTo>
                  <a:lnTo>
                    <a:pt x="261" y="143"/>
                  </a:lnTo>
                  <a:lnTo>
                    <a:pt x="261" y="143"/>
                  </a:lnTo>
                  <a:lnTo>
                    <a:pt x="261" y="143"/>
                  </a:lnTo>
                  <a:close/>
                  <a:moveTo>
                    <a:pt x="82" y="302"/>
                  </a:moveTo>
                  <a:lnTo>
                    <a:pt x="82" y="302"/>
                  </a:lnTo>
                  <a:lnTo>
                    <a:pt x="82" y="302"/>
                  </a:lnTo>
                  <a:lnTo>
                    <a:pt x="82" y="302"/>
                  </a:lnTo>
                  <a:lnTo>
                    <a:pt x="84" y="301"/>
                  </a:lnTo>
                  <a:lnTo>
                    <a:pt x="84" y="301"/>
                  </a:lnTo>
                  <a:lnTo>
                    <a:pt x="82" y="301"/>
                  </a:lnTo>
                  <a:lnTo>
                    <a:pt x="82" y="301"/>
                  </a:lnTo>
                  <a:lnTo>
                    <a:pt x="82" y="302"/>
                  </a:lnTo>
                  <a:lnTo>
                    <a:pt x="82" y="302"/>
                  </a:lnTo>
                  <a:close/>
                  <a:moveTo>
                    <a:pt x="89" y="304"/>
                  </a:moveTo>
                  <a:lnTo>
                    <a:pt x="89" y="304"/>
                  </a:lnTo>
                  <a:lnTo>
                    <a:pt x="89" y="305"/>
                  </a:lnTo>
                  <a:lnTo>
                    <a:pt x="89" y="305"/>
                  </a:lnTo>
                  <a:lnTo>
                    <a:pt x="89" y="305"/>
                  </a:lnTo>
                  <a:lnTo>
                    <a:pt x="89" y="304"/>
                  </a:lnTo>
                  <a:lnTo>
                    <a:pt x="89" y="304"/>
                  </a:lnTo>
                  <a:close/>
                  <a:moveTo>
                    <a:pt x="153" y="233"/>
                  </a:moveTo>
                  <a:lnTo>
                    <a:pt x="153" y="233"/>
                  </a:lnTo>
                  <a:lnTo>
                    <a:pt x="153" y="234"/>
                  </a:lnTo>
                  <a:lnTo>
                    <a:pt x="155" y="234"/>
                  </a:lnTo>
                  <a:lnTo>
                    <a:pt x="155" y="234"/>
                  </a:lnTo>
                  <a:lnTo>
                    <a:pt x="153" y="233"/>
                  </a:lnTo>
                  <a:lnTo>
                    <a:pt x="153" y="233"/>
                  </a:lnTo>
                  <a:close/>
                  <a:moveTo>
                    <a:pt x="298" y="57"/>
                  </a:moveTo>
                  <a:lnTo>
                    <a:pt x="298" y="57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300" y="55"/>
                  </a:lnTo>
                  <a:lnTo>
                    <a:pt x="298" y="57"/>
                  </a:lnTo>
                  <a:lnTo>
                    <a:pt x="298" y="57"/>
                  </a:lnTo>
                  <a:close/>
                  <a:moveTo>
                    <a:pt x="112" y="256"/>
                  </a:moveTo>
                  <a:lnTo>
                    <a:pt x="112" y="256"/>
                  </a:lnTo>
                  <a:lnTo>
                    <a:pt x="113" y="254"/>
                  </a:lnTo>
                  <a:lnTo>
                    <a:pt x="113" y="254"/>
                  </a:lnTo>
                  <a:lnTo>
                    <a:pt x="112" y="254"/>
                  </a:lnTo>
                  <a:lnTo>
                    <a:pt x="112" y="256"/>
                  </a:lnTo>
                  <a:lnTo>
                    <a:pt x="112" y="256"/>
                  </a:lnTo>
                  <a:close/>
                  <a:moveTo>
                    <a:pt x="78" y="322"/>
                  </a:moveTo>
                  <a:lnTo>
                    <a:pt x="78" y="322"/>
                  </a:lnTo>
                  <a:lnTo>
                    <a:pt x="79" y="321"/>
                  </a:lnTo>
                  <a:lnTo>
                    <a:pt x="78" y="321"/>
                  </a:lnTo>
                  <a:lnTo>
                    <a:pt x="78" y="321"/>
                  </a:lnTo>
                  <a:lnTo>
                    <a:pt x="78" y="322"/>
                  </a:lnTo>
                  <a:lnTo>
                    <a:pt x="78" y="322"/>
                  </a:lnTo>
                  <a:close/>
                  <a:moveTo>
                    <a:pt x="274" y="146"/>
                  </a:moveTo>
                  <a:lnTo>
                    <a:pt x="274" y="146"/>
                  </a:lnTo>
                  <a:lnTo>
                    <a:pt x="274" y="148"/>
                  </a:lnTo>
                  <a:lnTo>
                    <a:pt x="274" y="148"/>
                  </a:lnTo>
                  <a:lnTo>
                    <a:pt x="275" y="145"/>
                  </a:lnTo>
                  <a:lnTo>
                    <a:pt x="275" y="145"/>
                  </a:lnTo>
                  <a:lnTo>
                    <a:pt x="275" y="145"/>
                  </a:lnTo>
                  <a:lnTo>
                    <a:pt x="275" y="145"/>
                  </a:lnTo>
                  <a:lnTo>
                    <a:pt x="274" y="146"/>
                  </a:lnTo>
                  <a:lnTo>
                    <a:pt x="274" y="146"/>
                  </a:lnTo>
                  <a:close/>
                  <a:moveTo>
                    <a:pt x="271" y="64"/>
                  </a:moveTo>
                  <a:lnTo>
                    <a:pt x="271" y="64"/>
                  </a:lnTo>
                  <a:lnTo>
                    <a:pt x="271" y="64"/>
                  </a:lnTo>
                  <a:lnTo>
                    <a:pt x="271" y="64"/>
                  </a:lnTo>
                  <a:lnTo>
                    <a:pt x="270" y="65"/>
                  </a:lnTo>
                  <a:lnTo>
                    <a:pt x="270" y="65"/>
                  </a:lnTo>
                  <a:lnTo>
                    <a:pt x="271" y="64"/>
                  </a:lnTo>
                  <a:lnTo>
                    <a:pt x="271" y="64"/>
                  </a:lnTo>
                  <a:close/>
                  <a:moveTo>
                    <a:pt x="72" y="234"/>
                  </a:moveTo>
                  <a:lnTo>
                    <a:pt x="72" y="234"/>
                  </a:lnTo>
                  <a:lnTo>
                    <a:pt x="72" y="234"/>
                  </a:lnTo>
                  <a:lnTo>
                    <a:pt x="72" y="234"/>
                  </a:lnTo>
                  <a:lnTo>
                    <a:pt x="72" y="236"/>
                  </a:lnTo>
                  <a:lnTo>
                    <a:pt x="72" y="236"/>
                  </a:lnTo>
                  <a:lnTo>
                    <a:pt x="72" y="236"/>
                  </a:lnTo>
                  <a:lnTo>
                    <a:pt x="72" y="236"/>
                  </a:lnTo>
                  <a:lnTo>
                    <a:pt x="72" y="234"/>
                  </a:lnTo>
                  <a:lnTo>
                    <a:pt x="72" y="234"/>
                  </a:lnTo>
                  <a:close/>
                  <a:moveTo>
                    <a:pt x="169" y="237"/>
                  </a:moveTo>
                  <a:lnTo>
                    <a:pt x="169" y="237"/>
                  </a:lnTo>
                  <a:lnTo>
                    <a:pt x="169" y="237"/>
                  </a:lnTo>
                  <a:lnTo>
                    <a:pt x="169" y="237"/>
                  </a:lnTo>
                  <a:lnTo>
                    <a:pt x="167" y="236"/>
                  </a:lnTo>
                  <a:lnTo>
                    <a:pt x="167" y="236"/>
                  </a:lnTo>
                  <a:lnTo>
                    <a:pt x="167" y="237"/>
                  </a:lnTo>
                  <a:lnTo>
                    <a:pt x="167" y="237"/>
                  </a:lnTo>
                  <a:lnTo>
                    <a:pt x="169" y="237"/>
                  </a:lnTo>
                  <a:lnTo>
                    <a:pt x="169" y="237"/>
                  </a:lnTo>
                  <a:close/>
                  <a:moveTo>
                    <a:pt x="237" y="192"/>
                  </a:moveTo>
                  <a:lnTo>
                    <a:pt x="237" y="192"/>
                  </a:lnTo>
                  <a:lnTo>
                    <a:pt x="237" y="192"/>
                  </a:lnTo>
                  <a:lnTo>
                    <a:pt x="237" y="192"/>
                  </a:lnTo>
                  <a:lnTo>
                    <a:pt x="236" y="193"/>
                  </a:lnTo>
                  <a:lnTo>
                    <a:pt x="236" y="193"/>
                  </a:lnTo>
                  <a:lnTo>
                    <a:pt x="236" y="193"/>
                  </a:lnTo>
                  <a:lnTo>
                    <a:pt x="236" y="193"/>
                  </a:lnTo>
                  <a:lnTo>
                    <a:pt x="237" y="192"/>
                  </a:lnTo>
                  <a:lnTo>
                    <a:pt x="237" y="192"/>
                  </a:lnTo>
                  <a:close/>
                  <a:moveTo>
                    <a:pt x="40" y="295"/>
                  </a:moveTo>
                  <a:lnTo>
                    <a:pt x="40" y="295"/>
                  </a:lnTo>
                  <a:lnTo>
                    <a:pt x="40" y="297"/>
                  </a:lnTo>
                  <a:lnTo>
                    <a:pt x="40" y="297"/>
                  </a:lnTo>
                  <a:lnTo>
                    <a:pt x="40" y="297"/>
                  </a:lnTo>
                  <a:lnTo>
                    <a:pt x="40" y="295"/>
                  </a:lnTo>
                  <a:lnTo>
                    <a:pt x="40" y="295"/>
                  </a:lnTo>
                  <a:lnTo>
                    <a:pt x="40" y="295"/>
                  </a:lnTo>
                  <a:lnTo>
                    <a:pt x="40" y="295"/>
                  </a:lnTo>
                  <a:close/>
                  <a:moveTo>
                    <a:pt x="109" y="244"/>
                  </a:moveTo>
                  <a:lnTo>
                    <a:pt x="109" y="244"/>
                  </a:lnTo>
                  <a:lnTo>
                    <a:pt x="109" y="246"/>
                  </a:lnTo>
                  <a:lnTo>
                    <a:pt x="109" y="246"/>
                  </a:lnTo>
                  <a:lnTo>
                    <a:pt x="109" y="244"/>
                  </a:lnTo>
                  <a:lnTo>
                    <a:pt x="109" y="244"/>
                  </a:lnTo>
                  <a:close/>
                  <a:moveTo>
                    <a:pt x="260" y="58"/>
                  </a:moveTo>
                  <a:lnTo>
                    <a:pt x="260" y="58"/>
                  </a:lnTo>
                  <a:lnTo>
                    <a:pt x="261" y="57"/>
                  </a:lnTo>
                  <a:lnTo>
                    <a:pt x="261" y="57"/>
                  </a:lnTo>
                  <a:lnTo>
                    <a:pt x="260" y="58"/>
                  </a:lnTo>
                  <a:lnTo>
                    <a:pt x="260" y="58"/>
                  </a:lnTo>
                  <a:close/>
                  <a:moveTo>
                    <a:pt x="244" y="148"/>
                  </a:moveTo>
                  <a:lnTo>
                    <a:pt x="244" y="148"/>
                  </a:lnTo>
                  <a:lnTo>
                    <a:pt x="243" y="148"/>
                  </a:lnTo>
                  <a:lnTo>
                    <a:pt x="243" y="148"/>
                  </a:lnTo>
                  <a:lnTo>
                    <a:pt x="243" y="149"/>
                  </a:lnTo>
                  <a:lnTo>
                    <a:pt x="243" y="149"/>
                  </a:lnTo>
                  <a:lnTo>
                    <a:pt x="243" y="149"/>
                  </a:lnTo>
                  <a:lnTo>
                    <a:pt x="243" y="149"/>
                  </a:lnTo>
                  <a:lnTo>
                    <a:pt x="244" y="148"/>
                  </a:lnTo>
                  <a:lnTo>
                    <a:pt x="244" y="148"/>
                  </a:lnTo>
                  <a:close/>
                  <a:moveTo>
                    <a:pt x="85" y="236"/>
                  </a:moveTo>
                  <a:lnTo>
                    <a:pt x="85" y="236"/>
                  </a:lnTo>
                  <a:lnTo>
                    <a:pt x="84" y="237"/>
                  </a:lnTo>
                  <a:lnTo>
                    <a:pt x="84" y="237"/>
                  </a:lnTo>
                  <a:lnTo>
                    <a:pt x="85" y="237"/>
                  </a:lnTo>
                  <a:lnTo>
                    <a:pt x="85" y="236"/>
                  </a:lnTo>
                  <a:lnTo>
                    <a:pt x="85" y="236"/>
                  </a:lnTo>
                  <a:close/>
                  <a:moveTo>
                    <a:pt x="318" y="86"/>
                  </a:moveTo>
                  <a:lnTo>
                    <a:pt x="318" y="86"/>
                  </a:lnTo>
                  <a:lnTo>
                    <a:pt x="318" y="88"/>
                  </a:lnTo>
                  <a:lnTo>
                    <a:pt x="318" y="88"/>
                  </a:lnTo>
                  <a:lnTo>
                    <a:pt x="319" y="88"/>
                  </a:lnTo>
                  <a:lnTo>
                    <a:pt x="319" y="88"/>
                  </a:lnTo>
                  <a:lnTo>
                    <a:pt x="318" y="86"/>
                  </a:lnTo>
                  <a:lnTo>
                    <a:pt x="318" y="86"/>
                  </a:lnTo>
                  <a:close/>
                  <a:moveTo>
                    <a:pt x="302" y="15"/>
                  </a:moveTo>
                  <a:lnTo>
                    <a:pt x="302" y="15"/>
                  </a:lnTo>
                  <a:lnTo>
                    <a:pt x="302" y="15"/>
                  </a:lnTo>
                  <a:lnTo>
                    <a:pt x="302" y="15"/>
                  </a:lnTo>
                  <a:lnTo>
                    <a:pt x="301" y="15"/>
                  </a:lnTo>
                  <a:lnTo>
                    <a:pt x="301" y="15"/>
                  </a:lnTo>
                  <a:lnTo>
                    <a:pt x="301" y="15"/>
                  </a:lnTo>
                  <a:lnTo>
                    <a:pt x="301" y="15"/>
                  </a:lnTo>
                  <a:lnTo>
                    <a:pt x="302" y="15"/>
                  </a:lnTo>
                  <a:lnTo>
                    <a:pt x="302" y="15"/>
                  </a:lnTo>
                  <a:close/>
                  <a:moveTo>
                    <a:pt x="150" y="243"/>
                  </a:moveTo>
                  <a:lnTo>
                    <a:pt x="150" y="243"/>
                  </a:lnTo>
                  <a:lnTo>
                    <a:pt x="152" y="244"/>
                  </a:lnTo>
                  <a:lnTo>
                    <a:pt x="152" y="244"/>
                  </a:lnTo>
                  <a:lnTo>
                    <a:pt x="152" y="243"/>
                  </a:lnTo>
                  <a:lnTo>
                    <a:pt x="150" y="243"/>
                  </a:lnTo>
                  <a:lnTo>
                    <a:pt x="150" y="243"/>
                  </a:lnTo>
                  <a:close/>
                  <a:moveTo>
                    <a:pt x="109" y="258"/>
                  </a:moveTo>
                  <a:lnTo>
                    <a:pt x="109" y="258"/>
                  </a:lnTo>
                  <a:lnTo>
                    <a:pt x="109" y="260"/>
                  </a:lnTo>
                  <a:lnTo>
                    <a:pt x="109" y="260"/>
                  </a:lnTo>
                  <a:lnTo>
                    <a:pt x="109" y="260"/>
                  </a:lnTo>
                  <a:lnTo>
                    <a:pt x="109" y="258"/>
                  </a:lnTo>
                  <a:lnTo>
                    <a:pt x="109" y="258"/>
                  </a:lnTo>
                  <a:close/>
                  <a:moveTo>
                    <a:pt x="285" y="82"/>
                  </a:move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lnTo>
                    <a:pt x="285" y="82"/>
                  </a:lnTo>
                  <a:close/>
                  <a:moveTo>
                    <a:pt x="72" y="278"/>
                  </a:moveTo>
                  <a:lnTo>
                    <a:pt x="72" y="278"/>
                  </a:lnTo>
                  <a:lnTo>
                    <a:pt x="72" y="278"/>
                  </a:lnTo>
                  <a:lnTo>
                    <a:pt x="72" y="278"/>
                  </a:lnTo>
                  <a:lnTo>
                    <a:pt x="72" y="278"/>
                  </a:lnTo>
                  <a:lnTo>
                    <a:pt x="72" y="278"/>
                  </a:lnTo>
                  <a:close/>
                  <a:moveTo>
                    <a:pt x="65" y="338"/>
                  </a:moveTo>
                  <a:lnTo>
                    <a:pt x="65" y="338"/>
                  </a:lnTo>
                  <a:lnTo>
                    <a:pt x="64" y="338"/>
                  </a:lnTo>
                  <a:lnTo>
                    <a:pt x="64" y="338"/>
                  </a:lnTo>
                  <a:lnTo>
                    <a:pt x="65" y="338"/>
                  </a:lnTo>
                  <a:lnTo>
                    <a:pt x="65" y="338"/>
                  </a:lnTo>
                  <a:close/>
                  <a:moveTo>
                    <a:pt x="238" y="72"/>
                  </a:moveTo>
                  <a:lnTo>
                    <a:pt x="238" y="72"/>
                  </a:lnTo>
                  <a:lnTo>
                    <a:pt x="238" y="72"/>
                  </a:lnTo>
                  <a:lnTo>
                    <a:pt x="238" y="72"/>
                  </a:lnTo>
                  <a:lnTo>
                    <a:pt x="237" y="71"/>
                  </a:lnTo>
                  <a:lnTo>
                    <a:pt x="237" y="71"/>
                  </a:lnTo>
                  <a:lnTo>
                    <a:pt x="237" y="72"/>
                  </a:lnTo>
                  <a:lnTo>
                    <a:pt x="237" y="72"/>
                  </a:lnTo>
                  <a:lnTo>
                    <a:pt x="238" y="72"/>
                  </a:lnTo>
                  <a:lnTo>
                    <a:pt x="238" y="72"/>
                  </a:lnTo>
                  <a:close/>
                  <a:moveTo>
                    <a:pt x="301" y="51"/>
                  </a:moveTo>
                  <a:lnTo>
                    <a:pt x="301" y="51"/>
                  </a:lnTo>
                  <a:lnTo>
                    <a:pt x="302" y="51"/>
                  </a:lnTo>
                  <a:lnTo>
                    <a:pt x="302" y="49"/>
                  </a:lnTo>
                  <a:lnTo>
                    <a:pt x="302" y="49"/>
                  </a:lnTo>
                  <a:lnTo>
                    <a:pt x="301" y="51"/>
                  </a:lnTo>
                  <a:lnTo>
                    <a:pt x="301" y="51"/>
                  </a:lnTo>
                  <a:close/>
                  <a:moveTo>
                    <a:pt x="45" y="334"/>
                  </a:moveTo>
                  <a:lnTo>
                    <a:pt x="45" y="334"/>
                  </a:lnTo>
                  <a:lnTo>
                    <a:pt x="45" y="334"/>
                  </a:lnTo>
                  <a:lnTo>
                    <a:pt x="45" y="334"/>
                  </a:lnTo>
                  <a:lnTo>
                    <a:pt x="45" y="335"/>
                  </a:lnTo>
                  <a:lnTo>
                    <a:pt x="45" y="335"/>
                  </a:lnTo>
                  <a:lnTo>
                    <a:pt x="45" y="334"/>
                  </a:lnTo>
                  <a:lnTo>
                    <a:pt x="45" y="334"/>
                  </a:lnTo>
                  <a:close/>
                  <a:moveTo>
                    <a:pt x="308" y="76"/>
                  </a:move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lnTo>
                    <a:pt x="308" y="76"/>
                  </a:lnTo>
                  <a:close/>
                  <a:moveTo>
                    <a:pt x="256" y="173"/>
                  </a:moveTo>
                  <a:lnTo>
                    <a:pt x="256" y="173"/>
                  </a:lnTo>
                  <a:lnTo>
                    <a:pt x="256" y="173"/>
                  </a:lnTo>
                  <a:lnTo>
                    <a:pt x="256" y="173"/>
                  </a:lnTo>
                  <a:lnTo>
                    <a:pt x="256" y="175"/>
                  </a:lnTo>
                  <a:lnTo>
                    <a:pt x="256" y="175"/>
                  </a:lnTo>
                  <a:lnTo>
                    <a:pt x="256" y="175"/>
                  </a:lnTo>
                  <a:lnTo>
                    <a:pt x="256" y="175"/>
                  </a:lnTo>
                  <a:lnTo>
                    <a:pt x="256" y="173"/>
                  </a:lnTo>
                  <a:lnTo>
                    <a:pt x="256" y="173"/>
                  </a:lnTo>
                  <a:close/>
                  <a:moveTo>
                    <a:pt x="40" y="328"/>
                  </a:moveTo>
                  <a:lnTo>
                    <a:pt x="40" y="328"/>
                  </a:lnTo>
                  <a:lnTo>
                    <a:pt x="41" y="328"/>
                  </a:lnTo>
                  <a:lnTo>
                    <a:pt x="41" y="328"/>
                  </a:lnTo>
                  <a:lnTo>
                    <a:pt x="40" y="328"/>
                  </a:lnTo>
                  <a:lnTo>
                    <a:pt x="40" y="328"/>
                  </a:lnTo>
                  <a:lnTo>
                    <a:pt x="40" y="328"/>
                  </a:lnTo>
                  <a:lnTo>
                    <a:pt x="40" y="328"/>
                  </a:lnTo>
                  <a:lnTo>
                    <a:pt x="40" y="328"/>
                  </a:lnTo>
                  <a:lnTo>
                    <a:pt x="40" y="328"/>
                  </a:lnTo>
                  <a:close/>
                  <a:moveTo>
                    <a:pt x="85" y="250"/>
                  </a:moveTo>
                  <a:lnTo>
                    <a:pt x="85" y="250"/>
                  </a:lnTo>
                  <a:lnTo>
                    <a:pt x="84" y="250"/>
                  </a:lnTo>
                  <a:lnTo>
                    <a:pt x="85" y="251"/>
                  </a:lnTo>
                  <a:lnTo>
                    <a:pt x="85" y="251"/>
                  </a:lnTo>
                  <a:lnTo>
                    <a:pt x="85" y="250"/>
                  </a:lnTo>
                  <a:lnTo>
                    <a:pt x="85" y="250"/>
                  </a:lnTo>
                  <a:close/>
                  <a:moveTo>
                    <a:pt x="116" y="226"/>
                  </a:moveTo>
                  <a:lnTo>
                    <a:pt x="116" y="226"/>
                  </a:lnTo>
                  <a:lnTo>
                    <a:pt x="116" y="226"/>
                  </a:lnTo>
                  <a:lnTo>
                    <a:pt x="116" y="226"/>
                  </a:lnTo>
                  <a:lnTo>
                    <a:pt x="116" y="226"/>
                  </a:lnTo>
                  <a:lnTo>
                    <a:pt x="116" y="226"/>
                  </a:lnTo>
                  <a:lnTo>
                    <a:pt x="116" y="226"/>
                  </a:lnTo>
                  <a:close/>
                  <a:moveTo>
                    <a:pt x="79" y="221"/>
                  </a:moveTo>
                  <a:lnTo>
                    <a:pt x="79" y="221"/>
                  </a:lnTo>
                  <a:lnTo>
                    <a:pt x="81" y="221"/>
                  </a:lnTo>
                  <a:lnTo>
                    <a:pt x="81" y="221"/>
                  </a:lnTo>
                  <a:lnTo>
                    <a:pt x="81" y="221"/>
                  </a:lnTo>
                  <a:lnTo>
                    <a:pt x="81" y="221"/>
                  </a:lnTo>
                  <a:lnTo>
                    <a:pt x="79" y="221"/>
                  </a:lnTo>
                  <a:lnTo>
                    <a:pt x="79" y="221"/>
                  </a:lnTo>
                  <a:lnTo>
                    <a:pt x="79" y="221"/>
                  </a:lnTo>
                  <a:lnTo>
                    <a:pt x="79" y="221"/>
                  </a:lnTo>
                  <a:close/>
                  <a:moveTo>
                    <a:pt x="61" y="283"/>
                  </a:moveTo>
                  <a:lnTo>
                    <a:pt x="61" y="283"/>
                  </a:lnTo>
                  <a:lnTo>
                    <a:pt x="61" y="283"/>
                  </a:lnTo>
                  <a:lnTo>
                    <a:pt x="61" y="283"/>
                  </a:lnTo>
                  <a:lnTo>
                    <a:pt x="61" y="284"/>
                  </a:lnTo>
                  <a:lnTo>
                    <a:pt x="61" y="284"/>
                  </a:lnTo>
                  <a:lnTo>
                    <a:pt x="61" y="284"/>
                  </a:lnTo>
                  <a:lnTo>
                    <a:pt x="61" y="284"/>
                  </a:lnTo>
                  <a:lnTo>
                    <a:pt x="61" y="283"/>
                  </a:lnTo>
                  <a:lnTo>
                    <a:pt x="61" y="283"/>
                  </a:lnTo>
                  <a:close/>
                  <a:moveTo>
                    <a:pt x="160" y="236"/>
                  </a:moveTo>
                  <a:lnTo>
                    <a:pt x="160" y="236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34"/>
                  </a:lnTo>
                  <a:lnTo>
                    <a:pt x="160" y="234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36"/>
                  </a:lnTo>
                  <a:lnTo>
                    <a:pt x="160" y="236"/>
                  </a:lnTo>
                  <a:close/>
                  <a:moveTo>
                    <a:pt x="229" y="177"/>
                  </a:moveTo>
                  <a:lnTo>
                    <a:pt x="229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30" y="177"/>
                  </a:lnTo>
                  <a:lnTo>
                    <a:pt x="229" y="177"/>
                  </a:lnTo>
                  <a:lnTo>
                    <a:pt x="229" y="177"/>
                  </a:lnTo>
                  <a:close/>
                  <a:moveTo>
                    <a:pt x="290" y="89"/>
                  </a:moveTo>
                  <a:lnTo>
                    <a:pt x="290" y="89"/>
                  </a:lnTo>
                  <a:lnTo>
                    <a:pt x="290" y="89"/>
                  </a:lnTo>
                  <a:lnTo>
                    <a:pt x="290" y="89"/>
                  </a:lnTo>
                  <a:lnTo>
                    <a:pt x="290" y="89"/>
                  </a:lnTo>
                  <a:lnTo>
                    <a:pt x="290" y="89"/>
                  </a:lnTo>
                  <a:lnTo>
                    <a:pt x="290" y="89"/>
                  </a:lnTo>
                  <a:lnTo>
                    <a:pt x="290" y="89"/>
                  </a:lnTo>
                  <a:lnTo>
                    <a:pt x="290" y="89"/>
                  </a:lnTo>
                  <a:lnTo>
                    <a:pt x="290" y="89"/>
                  </a:lnTo>
                  <a:close/>
                  <a:moveTo>
                    <a:pt x="112" y="206"/>
                  </a:moveTo>
                  <a:lnTo>
                    <a:pt x="112" y="206"/>
                  </a:lnTo>
                  <a:lnTo>
                    <a:pt x="112" y="206"/>
                  </a:lnTo>
                  <a:lnTo>
                    <a:pt x="112" y="206"/>
                  </a:lnTo>
                  <a:lnTo>
                    <a:pt x="111" y="206"/>
                  </a:lnTo>
                  <a:lnTo>
                    <a:pt x="111" y="206"/>
                  </a:lnTo>
                  <a:lnTo>
                    <a:pt x="111" y="207"/>
                  </a:lnTo>
                  <a:lnTo>
                    <a:pt x="111" y="207"/>
                  </a:lnTo>
                  <a:lnTo>
                    <a:pt x="112" y="206"/>
                  </a:lnTo>
                  <a:lnTo>
                    <a:pt x="112" y="206"/>
                  </a:lnTo>
                  <a:close/>
                  <a:moveTo>
                    <a:pt x="334" y="101"/>
                  </a:moveTo>
                  <a:lnTo>
                    <a:pt x="334" y="101"/>
                  </a:lnTo>
                  <a:lnTo>
                    <a:pt x="334" y="101"/>
                  </a:lnTo>
                  <a:lnTo>
                    <a:pt x="334" y="101"/>
                  </a:lnTo>
                  <a:lnTo>
                    <a:pt x="334" y="99"/>
                  </a:lnTo>
                  <a:lnTo>
                    <a:pt x="334" y="99"/>
                  </a:lnTo>
                  <a:lnTo>
                    <a:pt x="334" y="99"/>
                  </a:lnTo>
                  <a:lnTo>
                    <a:pt x="334" y="99"/>
                  </a:lnTo>
                  <a:lnTo>
                    <a:pt x="334" y="101"/>
                  </a:lnTo>
                  <a:lnTo>
                    <a:pt x="334" y="101"/>
                  </a:lnTo>
                  <a:close/>
                  <a:moveTo>
                    <a:pt x="75" y="183"/>
                  </a:moveTo>
                  <a:lnTo>
                    <a:pt x="75" y="183"/>
                  </a:lnTo>
                  <a:lnTo>
                    <a:pt x="75" y="183"/>
                  </a:lnTo>
                  <a:lnTo>
                    <a:pt x="75" y="183"/>
                  </a:lnTo>
                  <a:lnTo>
                    <a:pt x="76" y="183"/>
                  </a:lnTo>
                  <a:lnTo>
                    <a:pt x="76" y="183"/>
                  </a:lnTo>
                  <a:lnTo>
                    <a:pt x="76" y="182"/>
                  </a:lnTo>
                  <a:lnTo>
                    <a:pt x="76" y="182"/>
                  </a:lnTo>
                  <a:lnTo>
                    <a:pt x="75" y="183"/>
                  </a:lnTo>
                  <a:lnTo>
                    <a:pt x="75" y="183"/>
                  </a:lnTo>
                  <a:close/>
                  <a:moveTo>
                    <a:pt x="72" y="186"/>
                  </a:moveTo>
                  <a:lnTo>
                    <a:pt x="72" y="186"/>
                  </a:lnTo>
                  <a:lnTo>
                    <a:pt x="72" y="186"/>
                  </a:lnTo>
                  <a:lnTo>
                    <a:pt x="72" y="186"/>
                  </a:lnTo>
                  <a:lnTo>
                    <a:pt x="72" y="184"/>
                  </a:lnTo>
                  <a:lnTo>
                    <a:pt x="72" y="184"/>
                  </a:lnTo>
                  <a:lnTo>
                    <a:pt x="72" y="186"/>
                  </a:lnTo>
                  <a:lnTo>
                    <a:pt x="72" y="1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zh-CN" altLang="en-US" sz="2399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0916859" y="5528273"/>
            <a:ext cx="1045361" cy="996691"/>
            <a:chOff x="4256088" y="1033463"/>
            <a:chExt cx="784225" cy="747713"/>
          </a:xfrm>
        </p:grpSpPr>
        <p:sp>
          <p:nvSpPr>
            <p:cNvPr id="35" name="Freeform 102"/>
            <p:cNvSpPr>
              <a:spLocks/>
            </p:cNvSpPr>
            <p:nvPr/>
          </p:nvSpPr>
          <p:spPr bwMode="auto">
            <a:xfrm>
              <a:off x="4311651" y="1282700"/>
              <a:ext cx="34925" cy="166688"/>
            </a:xfrm>
            <a:custGeom>
              <a:avLst/>
              <a:gdLst/>
              <a:ahLst/>
              <a:cxnLst>
                <a:cxn ang="0">
                  <a:pos x="48" y="21"/>
                </a:cxn>
                <a:cxn ang="0">
                  <a:pos x="48" y="21"/>
                </a:cxn>
                <a:cxn ang="0">
                  <a:pos x="39" y="33"/>
                </a:cxn>
                <a:cxn ang="0">
                  <a:pos x="30" y="48"/>
                </a:cxn>
                <a:cxn ang="0">
                  <a:pos x="24" y="63"/>
                </a:cxn>
                <a:cxn ang="0">
                  <a:pos x="18" y="80"/>
                </a:cxn>
                <a:cxn ang="0">
                  <a:pos x="14" y="98"/>
                </a:cxn>
                <a:cxn ang="0">
                  <a:pos x="11" y="116"/>
                </a:cxn>
                <a:cxn ang="0">
                  <a:pos x="10" y="135"/>
                </a:cxn>
                <a:cxn ang="0">
                  <a:pos x="9" y="154"/>
                </a:cxn>
                <a:cxn ang="0">
                  <a:pos x="9" y="174"/>
                </a:cxn>
                <a:cxn ang="0">
                  <a:pos x="10" y="194"/>
                </a:cxn>
                <a:cxn ang="0">
                  <a:pos x="13" y="235"/>
                </a:cxn>
                <a:cxn ang="0">
                  <a:pos x="21" y="315"/>
                </a:cxn>
                <a:cxn ang="0">
                  <a:pos x="21" y="315"/>
                </a:cxn>
                <a:cxn ang="0">
                  <a:pos x="17" y="301"/>
                </a:cxn>
                <a:cxn ang="0">
                  <a:pos x="14" y="285"/>
                </a:cxn>
                <a:cxn ang="0">
                  <a:pos x="10" y="268"/>
                </a:cxn>
                <a:cxn ang="0">
                  <a:pos x="6" y="250"/>
                </a:cxn>
                <a:cxn ang="0">
                  <a:pos x="4" y="230"/>
                </a:cxn>
                <a:cxn ang="0">
                  <a:pos x="2" y="210"/>
                </a:cxn>
                <a:cxn ang="0">
                  <a:pos x="0" y="190"/>
                </a:cxn>
                <a:cxn ang="0">
                  <a:pos x="0" y="169"/>
                </a:cxn>
                <a:cxn ang="0">
                  <a:pos x="0" y="149"/>
                </a:cxn>
                <a:cxn ang="0">
                  <a:pos x="0" y="129"/>
                </a:cxn>
                <a:cxn ang="0">
                  <a:pos x="2" y="109"/>
                </a:cxn>
                <a:cxn ang="0">
                  <a:pos x="5" y="90"/>
                </a:cxn>
                <a:cxn ang="0">
                  <a:pos x="9" y="73"/>
                </a:cxn>
                <a:cxn ang="0">
                  <a:pos x="14" y="56"/>
                </a:cxn>
                <a:cxn ang="0">
                  <a:pos x="19" y="41"/>
                </a:cxn>
                <a:cxn ang="0">
                  <a:pos x="27" y="27"/>
                </a:cxn>
                <a:cxn ang="0">
                  <a:pos x="27" y="27"/>
                </a:cxn>
                <a:cxn ang="0">
                  <a:pos x="34" y="19"/>
                </a:cxn>
                <a:cxn ang="0">
                  <a:pos x="41" y="13"/>
                </a:cxn>
                <a:cxn ang="0">
                  <a:pos x="48" y="7"/>
                </a:cxn>
                <a:cxn ang="0">
                  <a:pos x="55" y="2"/>
                </a:cxn>
                <a:cxn ang="0">
                  <a:pos x="58" y="1"/>
                </a:cxn>
                <a:cxn ang="0">
                  <a:pos x="61" y="0"/>
                </a:cxn>
                <a:cxn ang="0">
                  <a:pos x="63" y="1"/>
                </a:cxn>
                <a:cxn ang="0">
                  <a:pos x="65" y="2"/>
                </a:cxn>
                <a:cxn ang="0">
                  <a:pos x="66" y="6"/>
                </a:cxn>
                <a:cxn ang="0">
                  <a:pos x="66" y="10"/>
                </a:cxn>
                <a:cxn ang="0">
                  <a:pos x="66" y="10"/>
                </a:cxn>
                <a:cxn ang="0">
                  <a:pos x="65" y="12"/>
                </a:cxn>
                <a:cxn ang="0">
                  <a:pos x="65" y="15"/>
                </a:cxn>
                <a:cxn ang="0">
                  <a:pos x="63" y="16"/>
                </a:cxn>
                <a:cxn ang="0">
                  <a:pos x="61" y="17"/>
                </a:cxn>
                <a:cxn ang="0">
                  <a:pos x="56" y="18"/>
                </a:cxn>
                <a:cxn ang="0">
                  <a:pos x="48" y="21"/>
                </a:cxn>
                <a:cxn ang="0">
                  <a:pos x="48" y="21"/>
                </a:cxn>
              </a:cxnLst>
              <a:rect l="0" t="0" r="r" b="b"/>
              <a:pathLst>
                <a:path w="66" h="315">
                  <a:moveTo>
                    <a:pt x="48" y="21"/>
                  </a:moveTo>
                  <a:lnTo>
                    <a:pt x="48" y="21"/>
                  </a:lnTo>
                  <a:lnTo>
                    <a:pt x="39" y="33"/>
                  </a:lnTo>
                  <a:lnTo>
                    <a:pt x="30" y="48"/>
                  </a:lnTo>
                  <a:lnTo>
                    <a:pt x="24" y="63"/>
                  </a:lnTo>
                  <a:lnTo>
                    <a:pt x="18" y="80"/>
                  </a:lnTo>
                  <a:lnTo>
                    <a:pt x="14" y="98"/>
                  </a:lnTo>
                  <a:lnTo>
                    <a:pt x="11" y="116"/>
                  </a:lnTo>
                  <a:lnTo>
                    <a:pt x="10" y="135"/>
                  </a:lnTo>
                  <a:lnTo>
                    <a:pt x="9" y="154"/>
                  </a:lnTo>
                  <a:lnTo>
                    <a:pt x="9" y="174"/>
                  </a:lnTo>
                  <a:lnTo>
                    <a:pt x="10" y="194"/>
                  </a:lnTo>
                  <a:lnTo>
                    <a:pt x="13" y="235"/>
                  </a:lnTo>
                  <a:lnTo>
                    <a:pt x="21" y="315"/>
                  </a:lnTo>
                  <a:lnTo>
                    <a:pt x="21" y="315"/>
                  </a:lnTo>
                  <a:lnTo>
                    <a:pt x="17" y="301"/>
                  </a:lnTo>
                  <a:lnTo>
                    <a:pt x="14" y="285"/>
                  </a:lnTo>
                  <a:lnTo>
                    <a:pt x="10" y="268"/>
                  </a:lnTo>
                  <a:lnTo>
                    <a:pt x="6" y="250"/>
                  </a:lnTo>
                  <a:lnTo>
                    <a:pt x="4" y="230"/>
                  </a:lnTo>
                  <a:lnTo>
                    <a:pt x="2" y="210"/>
                  </a:lnTo>
                  <a:lnTo>
                    <a:pt x="0" y="190"/>
                  </a:lnTo>
                  <a:lnTo>
                    <a:pt x="0" y="169"/>
                  </a:lnTo>
                  <a:lnTo>
                    <a:pt x="0" y="149"/>
                  </a:lnTo>
                  <a:lnTo>
                    <a:pt x="0" y="129"/>
                  </a:lnTo>
                  <a:lnTo>
                    <a:pt x="2" y="109"/>
                  </a:lnTo>
                  <a:lnTo>
                    <a:pt x="5" y="90"/>
                  </a:lnTo>
                  <a:lnTo>
                    <a:pt x="9" y="73"/>
                  </a:lnTo>
                  <a:lnTo>
                    <a:pt x="14" y="56"/>
                  </a:lnTo>
                  <a:lnTo>
                    <a:pt x="19" y="41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4" y="19"/>
                  </a:lnTo>
                  <a:lnTo>
                    <a:pt x="41" y="13"/>
                  </a:lnTo>
                  <a:lnTo>
                    <a:pt x="48" y="7"/>
                  </a:lnTo>
                  <a:lnTo>
                    <a:pt x="55" y="2"/>
                  </a:lnTo>
                  <a:lnTo>
                    <a:pt x="58" y="1"/>
                  </a:lnTo>
                  <a:lnTo>
                    <a:pt x="61" y="0"/>
                  </a:lnTo>
                  <a:lnTo>
                    <a:pt x="63" y="1"/>
                  </a:lnTo>
                  <a:lnTo>
                    <a:pt x="65" y="2"/>
                  </a:lnTo>
                  <a:lnTo>
                    <a:pt x="66" y="6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5" y="12"/>
                  </a:lnTo>
                  <a:lnTo>
                    <a:pt x="65" y="15"/>
                  </a:lnTo>
                  <a:lnTo>
                    <a:pt x="63" y="16"/>
                  </a:lnTo>
                  <a:lnTo>
                    <a:pt x="61" y="17"/>
                  </a:lnTo>
                  <a:lnTo>
                    <a:pt x="56" y="18"/>
                  </a:lnTo>
                  <a:lnTo>
                    <a:pt x="48" y="21"/>
                  </a:lnTo>
                  <a:lnTo>
                    <a:pt x="48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103"/>
            <p:cNvSpPr>
              <a:spLocks noEditPoints="1"/>
            </p:cNvSpPr>
            <p:nvPr/>
          </p:nvSpPr>
          <p:spPr bwMode="auto">
            <a:xfrm>
              <a:off x="4733926" y="1322388"/>
              <a:ext cx="74613" cy="80963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66" y="9"/>
                </a:cxn>
                <a:cxn ang="0">
                  <a:pos x="90" y="23"/>
                </a:cxn>
                <a:cxn ang="0">
                  <a:pos x="111" y="42"/>
                </a:cxn>
                <a:cxn ang="0">
                  <a:pos x="127" y="64"/>
                </a:cxn>
                <a:cxn ang="0">
                  <a:pos x="129" y="73"/>
                </a:cxn>
                <a:cxn ang="0">
                  <a:pos x="137" y="98"/>
                </a:cxn>
                <a:cxn ang="0">
                  <a:pos x="141" y="114"/>
                </a:cxn>
                <a:cxn ang="0">
                  <a:pos x="138" y="130"/>
                </a:cxn>
                <a:cxn ang="0">
                  <a:pos x="135" y="135"/>
                </a:cxn>
                <a:cxn ang="0">
                  <a:pos x="124" y="144"/>
                </a:cxn>
                <a:cxn ang="0">
                  <a:pos x="109" y="150"/>
                </a:cxn>
                <a:cxn ang="0">
                  <a:pos x="95" y="153"/>
                </a:cxn>
                <a:cxn ang="0">
                  <a:pos x="91" y="153"/>
                </a:cxn>
                <a:cxn ang="0">
                  <a:pos x="78" y="149"/>
                </a:cxn>
                <a:cxn ang="0">
                  <a:pos x="48" y="130"/>
                </a:cxn>
                <a:cxn ang="0">
                  <a:pos x="35" y="118"/>
                </a:cxn>
                <a:cxn ang="0">
                  <a:pos x="24" y="104"/>
                </a:cxn>
                <a:cxn ang="0">
                  <a:pos x="10" y="75"/>
                </a:cxn>
                <a:cxn ang="0">
                  <a:pos x="7" y="60"/>
                </a:cxn>
                <a:cxn ang="0">
                  <a:pos x="3" y="48"/>
                </a:cxn>
                <a:cxn ang="0">
                  <a:pos x="0" y="41"/>
                </a:cxn>
                <a:cxn ang="0">
                  <a:pos x="0" y="37"/>
                </a:cxn>
                <a:cxn ang="0">
                  <a:pos x="5" y="20"/>
                </a:cxn>
                <a:cxn ang="0">
                  <a:pos x="18" y="2"/>
                </a:cxn>
                <a:cxn ang="0">
                  <a:pos x="23" y="3"/>
                </a:cxn>
                <a:cxn ang="0">
                  <a:pos x="32" y="0"/>
                </a:cxn>
                <a:cxn ang="0">
                  <a:pos x="38" y="0"/>
                </a:cxn>
                <a:cxn ang="0">
                  <a:pos x="24" y="24"/>
                </a:cxn>
                <a:cxn ang="0">
                  <a:pos x="21" y="39"/>
                </a:cxn>
                <a:cxn ang="0">
                  <a:pos x="23" y="57"/>
                </a:cxn>
                <a:cxn ang="0">
                  <a:pos x="30" y="76"/>
                </a:cxn>
                <a:cxn ang="0">
                  <a:pos x="40" y="94"/>
                </a:cxn>
                <a:cxn ang="0">
                  <a:pos x="53" y="110"/>
                </a:cxn>
                <a:cxn ang="0">
                  <a:pos x="68" y="123"/>
                </a:cxn>
                <a:cxn ang="0">
                  <a:pos x="85" y="131"/>
                </a:cxn>
                <a:cxn ang="0">
                  <a:pos x="103" y="132"/>
                </a:cxn>
                <a:cxn ang="0">
                  <a:pos x="90" y="98"/>
                </a:cxn>
                <a:cxn ang="0">
                  <a:pos x="74" y="65"/>
                </a:cxn>
                <a:cxn ang="0">
                  <a:pos x="58" y="45"/>
                </a:cxn>
                <a:cxn ang="0">
                  <a:pos x="46" y="34"/>
                </a:cxn>
                <a:cxn ang="0">
                  <a:pos x="32" y="26"/>
                </a:cxn>
                <a:cxn ang="0">
                  <a:pos x="24" y="24"/>
                </a:cxn>
                <a:cxn ang="0">
                  <a:pos x="113" y="118"/>
                </a:cxn>
                <a:cxn ang="0">
                  <a:pos x="114" y="104"/>
                </a:cxn>
                <a:cxn ang="0">
                  <a:pos x="112" y="89"/>
                </a:cxn>
                <a:cxn ang="0">
                  <a:pos x="100" y="61"/>
                </a:cxn>
                <a:cxn ang="0">
                  <a:pos x="82" y="39"/>
                </a:cxn>
                <a:cxn ang="0">
                  <a:pos x="70" y="31"/>
                </a:cxn>
                <a:cxn ang="0">
                  <a:pos x="59" y="27"/>
                </a:cxn>
                <a:cxn ang="0">
                  <a:pos x="67" y="37"/>
                </a:cxn>
                <a:cxn ang="0">
                  <a:pos x="82" y="57"/>
                </a:cxn>
                <a:cxn ang="0">
                  <a:pos x="101" y="93"/>
                </a:cxn>
                <a:cxn ang="0">
                  <a:pos x="113" y="118"/>
                </a:cxn>
              </a:cxnLst>
              <a:rect l="0" t="0" r="r" b="b"/>
              <a:pathLst>
                <a:path w="141" h="153">
                  <a:moveTo>
                    <a:pt x="38" y="0"/>
                  </a:moveTo>
                  <a:lnTo>
                    <a:pt x="38" y="0"/>
                  </a:lnTo>
                  <a:lnTo>
                    <a:pt x="52" y="3"/>
                  </a:lnTo>
                  <a:lnTo>
                    <a:pt x="66" y="9"/>
                  </a:lnTo>
                  <a:lnTo>
                    <a:pt x="78" y="15"/>
                  </a:lnTo>
                  <a:lnTo>
                    <a:pt x="90" y="23"/>
                  </a:lnTo>
                  <a:lnTo>
                    <a:pt x="101" y="32"/>
                  </a:lnTo>
                  <a:lnTo>
                    <a:pt x="111" y="42"/>
                  </a:lnTo>
                  <a:lnTo>
                    <a:pt x="120" y="53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29" y="73"/>
                  </a:lnTo>
                  <a:lnTo>
                    <a:pt x="131" y="82"/>
                  </a:lnTo>
                  <a:lnTo>
                    <a:pt x="137" y="98"/>
                  </a:lnTo>
                  <a:lnTo>
                    <a:pt x="140" y="105"/>
                  </a:lnTo>
                  <a:lnTo>
                    <a:pt x="141" y="114"/>
                  </a:lnTo>
                  <a:lnTo>
                    <a:pt x="141" y="121"/>
                  </a:lnTo>
                  <a:lnTo>
                    <a:pt x="138" y="130"/>
                  </a:lnTo>
                  <a:lnTo>
                    <a:pt x="138" y="130"/>
                  </a:lnTo>
                  <a:lnTo>
                    <a:pt x="135" y="135"/>
                  </a:lnTo>
                  <a:lnTo>
                    <a:pt x="130" y="140"/>
                  </a:lnTo>
                  <a:lnTo>
                    <a:pt x="124" y="144"/>
                  </a:lnTo>
                  <a:lnTo>
                    <a:pt x="116" y="148"/>
                  </a:lnTo>
                  <a:lnTo>
                    <a:pt x="109" y="150"/>
                  </a:lnTo>
                  <a:lnTo>
                    <a:pt x="101" y="152"/>
                  </a:lnTo>
                  <a:lnTo>
                    <a:pt x="95" y="153"/>
                  </a:lnTo>
                  <a:lnTo>
                    <a:pt x="91" y="153"/>
                  </a:lnTo>
                  <a:lnTo>
                    <a:pt x="91" y="153"/>
                  </a:lnTo>
                  <a:lnTo>
                    <a:pt x="84" y="152"/>
                  </a:lnTo>
                  <a:lnTo>
                    <a:pt x="78" y="149"/>
                  </a:lnTo>
                  <a:lnTo>
                    <a:pt x="63" y="140"/>
                  </a:lnTo>
                  <a:lnTo>
                    <a:pt x="48" y="130"/>
                  </a:lnTo>
                  <a:lnTo>
                    <a:pt x="42" y="123"/>
                  </a:lnTo>
                  <a:lnTo>
                    <a:pt x="35" y="118"/>
                  </a:lnTo>
                  <a:lnTo>
                    <a:pt x="35" y="118"/>
                  </a:lnTo>
                  <a:lnTo>
                    <a:pt x="24" y="104"/>
                  </a:lnTo>
                  <a:lnTo>
                    <a:pt x="17" y="90"/>
                  </a:lnTo>
                  <a:lnTo>
                    <a:pt x="10" y="75"/>
                  </a:lnTo>
                  <a:lnTo>
                    <a:pt x="7" y="60"/>
                  </a:lnTo>
                  <a:lnTo>
                    <a:pt x="7" y="60"/>
                  </a:lnTo>
                  <a:lnTo>
                    <a:pt x="5" y="55"/>
                  </a:lnTo>
                  <a:lnTo>
                    <a:pt x="3" y="48"/>
                  </a:lnTo>
                  <a:lnTo>
                    <a:pt x="1" y="44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37"/>
                  </a:lnTo>
                  <a:lnTo>
                    <a:pt x="1" y="31"/>
                  </a:lnTo>
                  <a:lnTo>
                    <a:pt x="5" y="20"/>
                  </a:lnTo>
                  <a:lnTo>
                    <a:pt x="12" y="11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3" y="3"/>
                  </a:lnTo>
                  <a:lnTo>
                    <a:pt x="28" y="2"/>
                  </a:lnTo>
                  <a:lnTo>
                    <a:pt x="32" y="0"/>
                  </a:lnTo>
                  <a:lnTo>
                    <a:pt x="38" y="0"/>
                  </a:lnTo>
                  <a:lnTo>
                    <a:pt x="38" y="0"/>
                  </a:lnTo>
                  <a:close/>
                  <a:moveTo>
                    <a:pt x="24" y="24"/>
                  </a:moveTo>
                  <a:lnTo>
                    <a:pt x="24" y="24"/>
                  </a:lnTo>
                  <a:lnTo>
                    <a:pt x="22" y="31"/>
                  </a:lnTo>
                  <a:lnTo>
                    <a:pt x="21" y="39"/>
                  </a:lnTo>
                  <a:lnTo>
                    <a:pt x="22" y="47"/>
                  </a:lnTo>
                  <a:lnTo>
                    <a:pt x="23" y="57"/>
                  </a:lnTo>
                  <a:lnTo>
                    <a:pt x="27" y="67"/>
                  </a:lnTo>
                  <a:lnTo>
                    <a:pt x="30" y="76"/>
                  </a:lnTo>
                  <a:lnTo>
                    <a:pt x="35" y="85"/>
                  </a:lnTo>
                  <a:lnTo>
                    <a:pt x="40" y="94"/>
                  </a:lnTo>
                  <a:lnTo>
                    <a:pt x="46" y="103"/>
                  </a:lnTo>
                  <a:lnTo>
                    <a:pt x="53" y="110"/>
                  </a:lnTo>
                  <a:lnTo>
                    <a:pt x="61" y="117"/>
                  </a:lnTo>
                  <a:lnTo>
                    <a:pt x="68" y="123"/>
                  </a:lnTo>
                  <a:lnTo>
                    <a:pt x="77" y="128"/>
                  </a:lnTo>
                  <a:lnTo>
                    <a:pt x="85" y="131"/>
                  </a:lnTo>
                  <a:lnTo>
                    <a:pt x="94" y="132"/>
                  </a:lnTo>
                  <a:lnTo>
                    <a:pt x="103" y="132"/>
                  </a:lnTo>
                  <a:lnTo>
                    <a:pt x="103" y="132"/>
                  </a:lnTo>
                  <a:lnTo>
                    <a:pt x="90" y="98"/>
                  </a:lnTo>
                  <a:lnTo>
                    <a:pt x="82" y="82"/>
                  </a:lnTo>
                  <a:lnTo>
                    <a:pt x="74" y="65"/>
                  </a:lnTo>
                  <a:lnTo>
                    <a:pt x="63" y="52"/>
                  </a:lnTo>
                  <a:lnTo>
                    <a:pt x="58" y="45"/>
                  </a:lnTo>
                  <a:lnTo>
                    <a:pt x="52" y="40"/>
                  </a:lnTo>
                  <a:lnTo>
                    <a:pt x="46" y="34"/>
                  </a:lnTo>
                  <a:lnTo>
                    <a:pt x="39" y="30"/>
                  </a:lnTo>
                  <a:lnTo>
                    <a:pt x="32" y="26"/>
                  </a:lnTo>
                  <a:lnTo>
                    <a:pt x="24" y="24"/>
                  </a:lnTo>
                  <a:lnTo>
                    <a:pt x="24" y="24"/>
                  </a:lnTo>
                  <a:close/>
                  <a:moveTo>
                    <a:pt x="113" y="118"/>
                  </a:moveTo>
                  <a:lnTo>
                    <a:pt x="113" y="118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3" y="96"/>
                  </a:lnTo>
                  <a:lnTo>
                    <a:pt x="112" y="89"/>
                  </a:lnTo>
                  <a:lnTo>
                    <a:pt x="108" y="75"/>
                  </a:lnTo>
                  <a:lnTo>
                    <a:pt x="100" y="61"/>
                  </a:lnTo>
                  <a:lnTo>
                    <a:pt x="92" y="49"/>
                  </a:lnTo>
                  <a:lnTo>
                    <a:pt x="82" y="39"/>
                  </a:lnTo>
                  <a:lnTo>
                    <a:pt x="76" y="34"/>
                  </a:lnTo>
                  <a:lnTo>
                    <a:pt x="70" y="31"/>
                  </a:lnTo>
                  <a:lnTo>
                    <a:pt x="64" y="29"/>
                  </a:lnTo>
                  <a:lnTo>
                    <a:pt x="59" y="27"/>
                  </a:lnTo>
                  <a:lnTo>
                    <a:pt x="59" y="27"/>
                  </a:lnTo>
                  <a:lnTo>
                    <a:pt x="67" y="37"/>
                  </a:lnTo>
                  <a:lnTo>
                    <a:pt x="75" y="46"/>
                  </a:lnTo>
                  <a:lnTo>
                    <a:pt x="82" y="57"/>
                  </a:lnTo>
                  <a:lnTo>
                    <a:pt x="90" y="69"/>
                  </a:lnTo>
                  <a:lnTo>
                    <a:pt x="101" y="93"/>
                  </a:lnTo>
                  <a:lnTo>
                    <a:pt x="113" y="118"/>
                  </a:lnTo>
                  <a:lnTo>
                    <a:pt x="113" y="1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104"/>
            <p:cNvSpPr>
              <a:spLocks/>
            </p:cNvSpPr>
            <p:nvPr/>
          </p:nvSpPr>
          <p:spPr bwMode="auto">
            <a:xfrm>
              <a:off x="4330701" y="1335088"/>
              <a:ext cx="12700" cy="8255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7" y="0"/>
                </a:cxn>
                <a:cxn ang="0">
                  <a:pos x="19" y="0"/>
                </a:cxn>
                <a:cxn ang="0">
                  <a:pos x="21" y="2"/>
                </a:cxn>
                <a:cxn ang="0">
                  <a:pos x="21" y="2"/>
                </a:cxn>
                <a:cxn ang="0">
                  <a:pos x="18" y="20"/>
                </a:cxn>
                <a:cxn ang="0">
                  <a:pos x="14" y="39"/>
                </a:cxn>
                <a:cxn ang="0">
                  <a:pos x="11" y="58"/>
                </a:cxn>
                <a:cxn ang="0">
                  <a:pos x="10" y="69"/>
                </a:cxn>
                <a:cxn ang="0">
                  <a:pos x="10" y="80"/>
                </a:cxn>
                <a:cxn ang="0">
                  <a:pos x="10" y="80"/>
                </a:cxn>
                <a:cxn ang="0">
                  <a:pos x="10" y="89"/>
                </a:cxn>
                <a:cxn ang="0">
                  <a:pos x="11" y="100"/>
                </a:cxn>
                <a:cxn ang="0">
                  <a:pos x="15" y="118"/>
                </a:cxn>
                <a:cxn ang="0">
                  <a:pos x="19" y="137"/>
                </a:cxn>
                <a:cxn ang="0">
                  <a:pos x="22" y="156"/>
                </a:cxn>
                <a:cxn ang="0">
                  <a:pos x="22" y="156"/>
                </a:cxn>
                <a:cxn ang="0">
                  <a:pos x="18" y="151"/>
                </a:cxn>
                <a:cxn ang="0">
                  <a:pos x="12" y="143"/>
                </a:cxn>
                <a:cxn ang="0">
                  <a:pos x="9" y="136"/>
                </a:cxn>
                <a:cxn ang="0">
                  <a:pos x="6" y="126"/>
                </a:cxn>
                <a:cxn ang="0">
                  <a:pos x="4" y="116"/>
                </a:cxn>
                <a:cxn ang="0">
                  <a:pos x="2" y="106"/>
                </a:cxn>
                <a:cxn ang="0">
                  <a:pos x="0" y="95"/>
                </a:cxn>
                <a:cxn ang="0">
                  <a:pos x="0" y="83"/>
                </a:cxn>
                <a:cxn ang="0">
                  <a:pos x="0" y="61"/>
                </a:cxn>
                <a:cxn ang="0">
                  <a:pos x="4" y="38"/>
                </a:cxn>
                <a:cxn ang="0">
                  <a:pos x="6" y="27"/>
                </a:cxn>
                <a:cxn ang="0">
                  <a:pos x="9" y="18"/>
                </a:cxn>
                <a:cxn ang="0">
                  <a:pos x="12" y="8"/>
                </a:cxn>
                <a:cxn ang="0">
                  <a:pos x="17" y="0"/>
                </a:cxn>
                <a:cxn ang="0">
                  <a:pos x="17" y="0"/>
                </a:cxn>
              </a:cxnLst>
              <a:rect l="0" t="0" r="r" b="b"/>
              <a:pathLst>
                <a:path w="22" h="156">
                  <a:moveTo>
                    <a:pt x="17" y="0"/>
                  </a:moveTo>
                  <a:lnTo>
                    <a:pt x="17" y="0"/>
                  </a:lnTo>
                  <a:lnTo>
                    <a:pt x="19" y="0"/>
                  </a:lnTo>
                  <a:lnTo>
                    <a:pt x="21" y="2"/>
                  </a:lnTo>
                  <a:lnTo>
                    <a:pt x="21" y="2"/>
                  </a:lnTo>
                  <a:lnTo>
                    <a:pt x="18" y="20"/>
                  </a:lnTo>
                  <a:lnTo>
                    <a:pt x="14" y="39"/>
                  </a:lnTo>
                  <a:lnTo>
                    <a:pt x="11" y="58"/>
                  </a:lnTo>
                  <a:lnTo>
                    <a:pt x="10" y="69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89"/>
                  </a:lnTo>
                  <a:lnTo>
                    <a:pt x="11" y="100"/>
                  </a:lnTo>
                  <a:lnTo>
                    <a:pt x="15" y="118"/>
                  </a:lnTo>
                  <a:lnTo>
                    <a:pt x="19" y="137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18" y="151"/>
                  </a:lnTo>
                  <a:lnTo>
                    <a:pt x="12" y="143"/>
                  </a:lnTo>
                  <a:lnTo>
                    <a:pt x="9" y="136"/>
                  </a:lnTo>
                  <a:lnTo>
                    <a:pt x="6" y="126"/>
                  </a:lnTo>
                  <a:lnTo>
                    <a:pt x="4" y="116"/>
                  </a:lnTo>
                  <a:lnTo>
                    <a:pt x="2" y="106"/>
                  </a:lnTo>
                  <a:lnTo>
                    <a:pt x="0" y="95"/>
                  </a:lnTo>
                  <a:lnTo>
                    <a:pt x="0" y="83"/>
                  </a:lnTo>
                  <a:lnTo>
                    <a:pt x="0" y="61"/>
                  </a:lnTo>
                  <a:lnTo>
                    <a:pt x="4" y="38"/>
                  </a:lnTo>
                  <a:lnTo>
                    <a:pt x="6" y="27"/>
                  </a:lnTo>
                  <a:lnTo>
                    <a:pt x="9" y="18"/>
                  </a:lnTo>
                  <a:lnTo>
                    <a:pt x="12" y="8"/>
                  </a:lnTo>
                  <a:lnTo>
                    <a:pt x="1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8" name="Freeform 105"/>
            <p:cNvSpPr>
              <a:spLocks/>
            </p:cNvSpPr>
            <p:nvPr/>
          </p:nvSpPr>
          <p:spPr bwMode="auto">
            <a:xfrm>
              <a:off x="4351338" y="1377950"/>
              <a:ext cx="6350" cy="396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4" y="0"/>
                </a:cxn>
                <a:cxn ang="0">
                  <a:pos x="5" y="2"/>
                </a:cxn>
                <a:cxn ang="0">
                  <a:pos x="5" y="2"/>
                </a:cxn>
                <a:cxn ang="0">
                  <a:pos x="9" y="18"/>
                </a:cxn>
                <a:cxn ang="0">
                  <a:pos x="11" y="38"/>
                </a:cxn>
                <a:cxn ang="0">
                  <a:pos x="13" y="75"/>
                </a:cxn>
                <a:cxn ang="0">
                  <a:pos x="13" y="75"/>
                </a:cxn>
                <a:cxn ang="0">
                  <a:pos x="9" y="69"/>
                </a:cxn>
                <a:cxn ang="0">
                  <a:pos x="5" y="60"/>
                </a:cxn>
                <a:cxn ang="0">
                  <a:pos x="2" y="51"/>
                </a:cxn>
                <a:cxn ang="0">
                  <a:pos x="1" y="42"/>
                </a:cxn>
                <a:cxn ang="0">
                  <a:pos x="0" y="31"/>
                </a:cxn>
                <a:cxn ang="0">
                  <a:pos x="0" y="2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3" h="7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5" y="2"/>
                  </a:lnTo>
                  <a:lnTo>
                    <a:pt x="5" y="2"/>
                  </a:lnTo>
                  <a:lnTo>
                    <a:pt x="9" y="18"/>
                  </a:lnTo>
                  <a:lnTo>
                    <a:pt x="11" y="38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9" y="69"/>
                  </a:lnTo>
                  <a:lnTo>
                    <a:pt x="5" y="60"/>
                  </a:lnTo>
                  <a:lnTo>
                    <a:pt x="2" y="51"/>
                  </a:lnTo>
                  <a:lnTo>
                    <a:pt x="1" y="42"/>
                  </a:lnTo>
                  <a:lnTo>
                    <a:pt x="0" y="31"/>
                  </a:lnTo>
                  <a:lnTo>
                    <a:pt x="0" y="2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106"/>
            <p:cNvSpPr>
              <a:spLocks/>
            </p:cNvSpPr>
            <p:nvPr/>
          </p:nvSpPr>
          <p:spPr bwMode="auto">
            <a:xfrm>
              <a:off x="4402138" y="1581150"/>
              <a:ext cx="79375" cy="682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2"/>
                </a:cxn>
                <a:cxn ang="0">
                  <a:pos x="5" y="3"/>
                </a:cxn>
                <a:cxn ang="0">
                  <a:pos x="7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31" y="30"/>
                </a:cxn>
                <a:cxn ang="0">
                  <a:pos x="56" y="56"/>
                </a:cxn>
                <a:cxn ang="0">
                  <a:pos x="68" y="68"/>
                </a:cxn>
                <a:cxn ang="0">
                  <a:pos x="81" y="80"/>
                </a:cxn>
                <a:cxn ang="0">
                  <a:pos x="95" y="91"/>
                </a:cxn>
                <a:cxn ang="0">
                  <a:pos x="110" y="101"/>
                </a:cxn>
                <a:cxn ang="0">
                  <a:pos x="110" y="101"/>
                </a:cxn>
                <a:cxn ang="0">
                  <a:pos x="119" y="108"/>
                </a:cxn>
                <a:cxn ang="0">
                  <a:pos x="130" y="113"/>
                </a:cxn>
                <a:cxn ang="0">
                  <a:pos x="141" y="119"/>
                </a:cxn>
                <a:cxn ang="0">
                  <a:pos x="145" y="124"/>
                </a:cxn>
                <a:cxn ang="0">
                  <a:pos x="148" y="128"/>
                </a:cxn>
                <a:cxn ang="0">
                  <a:pos x="148" y="128"/>
                </a:cxn>
                <a:cxn ang="0">
                  <a:pos x="140" y="126"/>
                </a:cxn>
                <a:cxn ang="0">
                  <a:pos x="130" y="123"/>
                </a:cxn>
                <a:cxn ang="0">
                  <a:pos x="121" y="118"/>
                </a:cxn>
                <a:cxn ang="0">
                  <a:pos x="114" y="114"/>
                </a:cxn>
                <a:cxn ang="0">
                  <a:pos x="98" y="104"/>
                </a:cxn>
                <a:cxn ang="0">
                  <a:pos x="84" y="91"/>
                </a:cxn>
                <a:cxn ang="0">
                  <a:pos x="70" y="79"/>
                </a:cxn>
                <a:cxn ang="0">
                  <a:pos x="56" y="66"/>
                </a:cxn>
                <a:cxn ang="0">
                  <a:pos x="43" y="53"/>
                </a:cxn>
                <a:cxn ang="0">
                  <a:pos x="29" y="41"/>
                </a:cxn>
                <a:cxn ang="0">
                  <a:pos x="29" y="41"/>
                </a:cxn>
                <a:cxn ang="0">
                  <a:pos x="26" y="35"/>
                </a:cxn>
                <a:cxn ang="0">
                  <a:pos x="23" y="30"/>
                </a:cxn>
                <a:cxn ang="0">
                  <a:pos x="15" y="21"/>
                </a:cxn>
                <a:cxn ang="0">
                  <a:pos x="7" y="11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48" h="128">
                  <a:moveTo>
                    <a:pt x="0" y="0"/>
                  </a:moveTo>
                  <a:lnTo>
                    <a:pt x="0" y="0"/>
                  </a:lnTo>
                  <a:lnTo>
                    <a:pt x="3" y="2"/>
                  </a:lnTo>
                  <a:lnTo>
                    <a:pt x="5" y="3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31" y="30"/>
                  </a:lnTo>
                  <a:lnTo>
                    <a:pt x="56" y="56"/>
                  </a:lnTo>
                  <a:lnTo>
                    <a:pt x="68" y="68"/>
                  </a:lnTo>
                  <a:lnTo>
                    <a:pt x="81" y="80"/>
                  </a:lnTo>
                  <a:lnTo>
                    <a:pt x="95" y="91"/>
                  </a:lnTo>
                  <a:lnTo>
                    <a:pt x="110" y="101"/>
                  </a:lnTo>
                  <a:lnTo>
                    <a:pt x="110" y="101"/>
                  </a:lnTo>
                  <a:lnTo>
                    <a:pt x="119" y="108"/>
                  </a:lnTo>
                  <a:lnTo>
                    <a:pt x="130" y="113"/>
                  </a:lnTo>
                  <a:lnTo>
                    <a:pt x="141" y="119"/>
                  </a:lnTo>
                  <a:lnTo>
                    <a:pt x="145" y="124"/>
                  </a:lnTo>
                  <a:lnTo>
                    <a:pt x="148" y="128"/>
                  </a:lnTo>
                  <a:lnTo>
                    <a:pt x="148" y="128"/>
                  </a:lnTo>
                  <a:lnTo>
                    <a:pt x="140" y="126"/>
                  </a:lnTo>
                  <a:lnTo>
                    <a:pt x="130" y="123"/>
                  </a:lnTo>
                  <a:lnTo>
                    <a:pt x="121" y="118"/>
                  </a:lnTo>
                  <a:lnTo>
                    <a:pt x="114" y="114"/>
                  </a:lnTo>
                  <a:lnTo>
                    <a:pt x="98" y="104"/>
                  </a:lnTo>
                  <a:lnTo>
                    <a:pt x="84" y="91"/>
                  </a:lnTo>
                  <a:lnTo>
                    <a:pt x="70" y="79"/>
                  </a:lnTo>
                  <a:lnTo>
                    <a:pt x="56" y="66"/>
                  </a:lnTo>
                  <a:lnTo>
                    <a:pt x="43" y="53"/>
                  </a:lnTo>
                  <a:lnTo>
                    <a:pt x="29" y="41"/>
                  </a:lnTo>
                  <a:lnTo>
                    <a:pt x="29" y="41"/>
                  </a:lnTo>
                  <a:lnTo>
                    <a:pt x="26" y="35"/>
                  </a:lnTo>
                  <a:lnTo>
                    <a:pt x="23" y="30"/>
                  </a:lnTo>
                  <a:lnTo>
                    <a:pt x="15" y="21"/>
                  </a:lnTo>
                  <a:lnTo>
                    <a:pt x="7" y="11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0" name="Freeform 107"/>
            <p:cNvSpPr>
              <a:spLocks/>
            </p:cNvSpPr>
            <p:nvPr/>
          </p:nvSpPr>
          <p:spPr bwMode="auto">
            <a:xfrm>
              <a:off x="4522788" y="1671638"/>
              <a:ext cx="219075" cy="58738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5" y="0"/>
                </a:cxn>
                <a:cxn ang="0">
                  <a:pos x="5" y="0"/>
                </a:cxn>
                <a:cxn ang="0">
                  <a:pos x="77" y="35"/>
                </a:cxn>
                <a:cxn ang="0">
                  <a:pos x="115" y="51"/>
                </a:cxn>
                <a:cxn ang="0">
                  <a:pos x="154" y="67"/>
                </a:cxn>
                <a:cxn ang="0">
                  <a:pos x="175" y="73"/>
                </a:cxn>
                <a:cxn ang="0">
                  <a:pos x="195" y="80"/>
                </a:cxn>
                <a:cxn ang="0">
                  <a:pos x="217" y="86"/>
                </a:cxn>
                <a:cxn ang="0">
                  <a:pos x="239" y="92"/>
                </a:cxn>
                <a:cxn ang="0">
                  <a:pos x="262" y="96"/>
                </a:cxn>
                <a:cxn ang="0">
                  <a:pos x="284" y="99"/>
                </a:cxn>
                <a:cxn ang="0">
                  <a:pos x="309" y="101"/>
                </a:cxn>
                <a:cxn ang="0">
                  <a:pos x="333" y="103"/>
                </a:cxn>
                <a:cxn ang="0">
                  <a:pos x="333" y="103"/>
                </a:cxn>
                <a:cxn ang="0">
                  <a:pos x="344" y="103"/>
                </a:cxn>
                <a:cxn ang="0">
                  <a:pos x="354" y="102"/>
                </a:cxn>
                <a:cxn ang="0">
                  <a:pos x="375" y="101"/>
                </a:cxn>
                <a:cxn ang="0">
                  <a:pos x="386" y="101"/>
                </a:cxn>
                <a:cxn ang="0">
                  <a:pos x="395" y="102"/>
                </a:cxn>
                <a:cxn ang="0">
                  <a:pos x="405" y="106"/>
                </a:cxn>
                <a:cxn ang="0">
                  <a:pos x="414" y="110"/>
                </a:cxn>
                <a:cxn ang="0">
                  <a:pos x="414" y="110"/>
                </a:cxn>
                <a:cxn ang="0">
                  <a:pos x="384" y="112"/>
                </a:cxn>
                <a:cxn ang="0">
                  <a:pos x="355" y="113"/>
                </a:cxn>
                <a:cxn ang="0">
                  <a:pos x="327" y="112"/>
                </a:cxn>
                <a:cxn ang="0">
                  <a:pos x="298" y="110"/>
                </a:cxn>
                <a:cxn ang="0">
                  <a:pos x="270" y="106"/>
                </a:cxn>
                <a:cxn ang="0">
                  <a:pos x="242" y="100"/>
                </a:cxn>
                <a:cxn ang="0">
                  <a:pos x="216" y="94"/>
                </a:cxn>
                <a:cxn ang="0">
                  <a:pos x="189" y="86"/>
                </a:cxn>
                <a:cxn ang="0">
                  <a:pos x="163" y="79"/>
                </a:cxn>
                <a:cxn ang="0">
                  <a:pos x="137" y="69"/>
                </a:cxn>
                <a:cxn ang="0">
                  <a:pos x="113" y="60"/>
                </a:cxn>
                <a:cxn ang="0">
                  <a:pos x="88" y="49"/>
                </a:cxn>
                <a:cxn ang="0">
                  <a:pos x="65" y="37"/>
                </a:cxn>
                <a:cxn ang="0">
                  <a:pos x="42" y="25"/>
                </a:cxn>
                <a:cxn ang="0">
                  <a:pos x="21" y="13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14" h="113">
                  <a:moveTo>
                    <a:pt x="0" y="2"/>
                  </a:moveTo>
                  <a:lnTo>
                    <a:pt x="0" y="2"/>
                  </a:lnTo>
                  <a:lnTo>
                    <a:pt x="1" y="1"/>
                  </a:lnTo>
                  <a:lnTo>
                    <a:pt x="2" y="1"/>
                  </a:lnTo>
                  <a:lnTo>
                    <a:pt x="5" y="0"/>
                  </a:lnTo>
                  <a:lnTo>
                    <a:pt x="5" y="0"/>
                  </a:lnTo>
                  <a:lnTo>
                    <a:pt x="77" y="35"/>
                  </a:lnTo>
                  <a:lnTo>
                    <a:pt x="115" y="51"/>
                  </a:lnTo>
                  <a:lnTo>
                    <a:pt x="154" y="67"/>
                  </a:lnTo>
                  <a:lnTo>
                    <a:pt x="175" y="73"/>
                  </a:lnTo>
                  <a:lnTo>
                    <a:pt x="195" y="80"/>
                  </a:lnTo>
                  <a:lnTo>
                    <a:pt x="217" y="86"/>
                  </a:lnTo>
                  <a:lnTo>
                    <a:pt x="239" y="92"/>
                  </a:lnTo>
                  <a:lnTo>
                    <a:pt x="262" y="96"/>
                  </a:lnTo>
                  <a:lnTo>
                    <a:pt x="284" y="99"/>
                  </a:lnTo>
                  <a:lnTo>
                    <a:pt x="309" y="101"/>
                  </a:lnTo>
                  <a:lnTo>
                    <a:pt x="333" y="103"/>
                  </a:lnTo>
                  <a:lnTo>
                    <a:pt x="333" y="103"/>
                  </a:lnTo>
                  <a:lnTo>
                    <a:pt x="344" y="103"/>
                  </a:lnTo>
                  <a:lnTo>
                    <a:pt x="354" y="102"/>
                  </a:lnTo>
                  <a:lnTo>
                    <a:pt x="375" y="101"/>
                  </a:lnTo>
                  <a:lnTo>
                    <a:pt x="386" y="101"/>
                  </a:lnTo>
                  <a:lnTo>
                    <a:pt x="395" y="102"/>
                  </a:lnTo>
                  <a:lnTo>
                    <a:pt x="405" y="106"/>
                  </a:lnTo>
                  <a:lnTo>
                    <a:pt x="414" y="110"/>
                  </a:lnTo>
                  <a:lnTo>
                    <a:pt x="414" y="110"/>
                  </a:lnTo>
                  <a:lnTo>
                    <a:pt x="384" y="112"/>
                  </a:lnTo>
                  <a:lnTo>
                    <a:pt x="355" y="113"/>
                  </a:lnTo>
                  <a:lnTo>
                    <a:pt x="327" y="112"/>
                  </a:lnTo>
                  <a:lnTo>
                    <a:pt x="298" y="110"/>
                  </a:lnTo>
                  <a:lnTo>
                    <a:pt x="270" y="106"/>
                  </a:lnTo>
                  <a:lnTo>
                    <a:pt x="242" y="100"/>
                  </a:lnTo>
                  <a:lnTo>
                    <a:pt x="216" y="94"/>
                  </a:lnTo>
                  <a:lnTo>
                    <a:pt x="189" y="86"/>
                  </a:lnTo>
                  <a:lnTo>
                    <a:pt x="163" y="79"/>
                  </a:lnTo>
                  <a:lnTo>
                    <a:pt x="137" y="69"/>
                  </a:lnTo>
                  <a:lnTo>
                    <a:pt x="113" y="60"/>
                  </a:lnTo>
                  <a:lnTo>
                    <a:pt x="88" y="49"/>
                  </a:lnTo>
                  <a:lnTo>
                    <a:pt x="65" y="37"/>
                  </a:lnTo>
                  <a:lnTo>
                    <a:pt x="42" y="25"/>
                  </a:lnTo>
                  <a:lnTo>
                    <a:pt x="21" y="1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108"/>
            <p:cNvSpPr>
              <a:spLocks/>
            </p:cNvSpPr>
            <p:nvPr/>
          </p:nvSpPr>
          <p:spPr bwMode="auto">
            <a:xfrm>
              <a:off x="4573588" y="1673225"/>
              <a:ext cx="117475" cy="31750"/>
            </a:xfrm>
            <a:custGeom>
              <a:avLst/>
              <a:gdLst/>
              <a:ahLst/>
              <a:cxnLst>
                <a:cxn ang="0">
                  <a:pos x="222" y="54"/>
                </a:cxn>
                <a:cxn ang="0">
                  <a:pos x="222" y="54"/>
                </a:cxn>
                <a:cxn ang="0">
                  <a:pos x="216" y="58"/>
                </a:cxn>
                <a:cxn ang="0">
                  <a:pos x="208" y="60"/>
                </a:cxn>
                <a:cxn ang="0">
                  <a:pos x="202" y="60"/>
                </a:cxn>
                <a:cxn ang="0">
                  <a:pos x="195" y="60"/>
                </a:cxn>
                <a:cxn ang="0">
                  <a:pos x="180" y="57"/>
                </a:cxn>
                <a:cxn ang="0">
                  <a:pos x="165" y="52"/>
                </a:cxn>
                <a:cxn ang="0">
                  <a:pos x="165" y="52"/>
                </a:cxn>
                <a:cxn ang="0">
                  <a:pos x="121" y="44"/>
                </a:cxn>
                <a:cxn ang="0">
                  <a:pos x="98" y="38"/>
                </a:cxn>
                <a:cxn ang="0">
                  <a:pos x="77" y="32"/>
                </a:cxn>
                <a:cxn ang="0">
                  <a:pos x="55" y="26"/>
                </a:cxn>
                <a:cxn ang="0">
                  <a:pos x="35" y="18"/>
                </a:cxn>
                <a:cxn ang="0">
                  <a:pos x="17" y="9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9" y="1"/>
                </a:cxn>
                <a:cxn ang="0">
                  <a:pos x="18" y="3"/>
                </a:cxn>
                <a:cxn ang="0">
                  <a:pos x="35" y="9"/>
                </a:cxn>
                <a:cxn ang="0">
                  <a:pos x="52" y="18"/>
                </a:cxn>
                <a:cxn ang="0">
                  <a:pos x="61" y="21"/>
                </a:cxn>
                <a:cxn ang="0">
                  <a:pos x="69" y="24"/>
                </a:cxn>
                <a:cxn ang="0">
                  <a:pos x="69" y="24"/>
                </a:cxn>
                <a:cxn ang="0">
                  <a:pos x="96" y="32"/>
                </a:cxn>
                <a:cxn ang="0">
                  <a:pos x="127" y="39"/>
                </a:cxn>
                <a:cxn ang="0">
                  <a:pos x="160" y="46"/>
                </a:cxn>
                <a:cxn ang="0">
                  <a:pos x="177" y="48"/>
                </a:cxn>
                <a:cxn ang="0">
                  <a:pos x="193" y="49"/>
                </a:cxn>
                <a:cxn ang="0">
                  <a:pos x="193" y="49"/>
                </a:cxn>
                <a:cxn ang="0">
                  <a:pos x="201" y="49"/>
                </a:cxn>
                <a:cxn ang="0">
                  <a:pos x="208" y="49"/>
                </a:cxn>
                <a:cxn ang="0">
                  <a:pos x="212" y="49"/>
                </a:cxn>
                <a:cxn ang="0">
                  <a:pos x="216" y="50"/>
                </a:cxn>
                <a:cxn ang="0">
                  <a:pos x="219" y="51"/>
                </a:cxn>
                <a:cxn ang="0">
                  <a:pos x="222" y="54"/>
                </a:cxn>
                <a:cxn ang="0">
                  <a:pos x="222" y="54"/>
                </a:cxn>
              </a:cxnLst>
              <a:rect l="0" t="0" r="r" b="b"/>
              <a:pathLst>
                <a:path w="222" h="60">
                  <a:moveTo>
                    <a:pt x="222" y="54"/>
                  </a:moveTo>
                  <a:lnTo>
                    <a:pt x="222" y="54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2" y="60"/>
                  </a:lnTo>
                  <a:lnTo>
                    <a:pt x="195" y="60"/>
                  </a:lnTo>
                  <a:lnTo>
                    <a:pt x="180" y="57"/>
                  </a:lnTo>
                  <a:lnTo>
                    <a:pt x="165" y="52"/>
                  </a:lnTo>
                  <a:lnTo>
                    <a:pt x="165" y="52"/>
                  </a:lnTo>
                  <a:lnTo>
                    <a:pt x="121" y="44"/>
                  </a:lnTo>
                  <a:lnTo>
                    <a:pt x="98" y="38"/>
                  </a:lnTo>
                  <a:lnTo>
                    <a:pt x="77" y="32"/>
                  </a:lnTo>
                  <a:lnTo>
                    <a:pt x="55" y="26"/>
                  </a:lnTo>
                  <a:lnTo>
                    <a:pt x="35" y="18"/>
                  </a:lnTo>
                  <a:lnTo>
                    <a:pt x="17" y="9"/>
                  </a:lnTo>
                  <a:lnTo>
                    <a:pt x="0" y="0"/>
                  </a:lnTo>
                  <a:lnTo>
                    <a:pt x="0" y="0"/>
                  </a:lnTo>
                  <a:lnTo>
                    <a:pt x="9" y="1"/>
                  </a:lnTo>
                  <a:lnTo>
                    <a:pt x="18" y="3"/>
                  </a:lnTo>
                  <a:lnTo>
                    <a:pt x="35" y="9"/>
                  </a:lnTo>
                  <a:lnTo>
                    <a:pt x="52" y="18"/>
                  </a:lnTo>
                  <a:lnTo>
                    <a:pt x="61" y="21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96" y="32"/>
                  </a:lnTo>
                  <a:lnTo>
                    <a:pt x="127" y="39"/>
                  </a:lnTo>
                  <a:lnTo>
                    <a:pt x="160" y="46"/>
                  </a:lnTo>
                  <a:lnTo>
                    <a:pt x="177" y="48"/>
                  </a:lnTo>
                  <a:lnTo>
                    <a:pt x="193" y="49"/>
                  </a:lnTo>
                  <a:lnTo>
                    <a:pt x="193" y="49"/>
                  </a:lnTo>
                  <a:lnTo>
                    <a:pt x="201" y="49"/>
                  </a:lnTo>
                  <a:lnTo>
                    <a:pt x="208" y="49"/>
                  </a:lnTo>
                  <a:lnTo>
                    <a:pt x="212" y="49"/>
                  </a:lnTo>
                  <a:lnTo>
                    <a:pt x="216" y="50"/>
                  </a:lnTo>
                  <a:lnTo>
                    <a:pt x="219" y="51"/>
                  </a:lnTo>
                  <a:lnTo>
                    <a:pt x="222" y="54"/>
                  </a:lnTo>
                  <a:lnTo>
                    <a:pt x="222" y="5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2" name="Freeform 109"/>
            <p:cNvSpPr>
              <a:spLocks noEditPoints="1"/>
            </p:cNvSpPr>
            <p:nvPr/>
          </p:nvSpPr>
          <p:spPr bwMode="auto">
            <a:xfrm>
              <a:off x="4256088" y="1033463"/>
              <a:ext cx="784225" cy="747713"/>
            </a:xfrm>
            <a:custGeom>
              <a:avLst/>
              <a:gdLst/>
              <a:ahLst/>
              <a:cxnLst>
                <a:cxn ang="0">
                  <a:pos x="402" y="183"/>
                </a:cxn>
                <a:cxn ang="0">
                  <a:pos x="558" y="21"/>
                </a:cxn>
                <a:cxn ang="0">
                  <a:pos x="749" y="17"/>
                </a:cxn>
                <a:cxn ang="0">
                  <a:pos x="1125" y="200"/>
                </a:cxn>
                <a:cxn ang="0">
                  <a:pos x="1392" y="533"/>
                </a:cxn>
                <a:cxn ang="0">
                  <a:pos x="1473" y="988"/>
                </a:cxn>
                <a:cxn ang="0">
                  <a:pos x="1356" y="1217"/>
                </a:cxn>
                <a:cxn ang="0">
                  <a:pos x="1220" y="1333"/>
                </a:cxn>
                <a:cxn ang="0">
                  <a:pos x="808" y="1411"/>
                </a:cxn>
                <a:cxn ang="0">
                  <a:pos x="450" y="1301"/>
                </a:cxn>
                <a:cxn ang="0">
                  <a:pos x="205" y="1130"/>
                </a:cxn>
                <a:cxn ang="0">
                  <a:pos x="13" y="807"/>
                </a:cxn>
                <a:cxn ang="0">
                  <a:pos x="26" y="553"/>
                </a:cxn>
                <a:cxn ang="0">
                  <a:pos x="223" y="356"/>
                </a:cxn>
                <a:cxn ang="0">
                  <a:pos x="1383" y="1177"/>
                </a:cxn>
                <a:cxn ang="0">
                  <a:pos x="1444" y="1044"/>
                </a:cxn>
                <a:cxn ang="0">
                  <a:pos x="1440" y="707"/>
                </a:cxn>
                <a:cxn ang="0">
                  <a:pos x="1228" y="323"/>
                </a:cxn>
                <a:cxn ang="0">
                  <a:pos x="990" y="126"/>
                </a:cxn>
                <a:cxn ang="0">
                  <a:pos x="756" y="33"/>
                </a:cxn>
                <a:cxn ang="0">
                  <a:pos x="576" y="35"/>
                </a:cxn>
                <a:cxn ang="0">
                  <a:pos x="407" y="207"/>
                </a:cxn>
                <a:cxn ang="0">
                  <a:pos x="397" y="580"/>
                </a:cxn>
                <a:cxn ang="0">
                  <a:pos x="580" y="950"/>
                </a:cxn>
                <a:cxn ang="0">
                  <a:pos x="747" y="1113"/>
                </a:cxn>
                <a:cxn ang="0">
                  <a:pos x="1205" y="1257"/>
                </a:cxn>
                <a:cxn ang="0">
                  <a:pos x="358" y="481"/>
                </a:cxn>
                <a:cxn ang="0">
                  <a:pos x="1079" y="1301"/>
                </a:cxn>
                <a:cxn ang="0">
                  <a:pos x="760" y="1194"/>
                </a:cxn>
                <a:cxn ang="0">
                  <a:pos x="459" y="861"/>
                </a:cxn>
                <a:cxn ang="0">
                  <a:pos x="416" y="779"/>
                </a:cxn>
                <a:cxn ang="0">
                  <a:pos x="367" y="628"/>
                </a:cxn>
                <a:cxn ang="0">
                  <a:pos x="315" y="354"/>
                </a:cxn>
                <a:cxn ang="0">
                  <a:pos x="62" y="536"/>
                </a:cxn>
                <a:cxn ang="0">
                  <a:pos x="91" y="900"/>
                </a:cxn>
                <a:cxn ang="0">
                  <a:pos x="267" y="1111"/>
                </a:cxn>
                <a:cxn ang="0">
                  <a:pos x="367" y="1192"/>
                </a:cxn>
                <a:cxn ang="0">
                  <a:pos x="565" y="1299"/>
                </a:cxn>
                <a:cxn ang="0">
                  <a:pos x="707" y="1350"/>
                </a:cxn>
                <a:cxn ang="0">
                  <a:pos x="868" y="1367"/>
                </a:cxn>
                <a:cxn ang="0">
                  <a:pos x="1161" y="1316"/>
                </a:cxn>
                <a:cxn ang="0">
                  <a:pos x="361" y="497"/>
                </a:cxn>
                <a:cxn ang="0">
                  <a:pos x="401" y="680"/>
                </a:cxn>
                <a:cxn ang="0">
                  <a:pos x="613" y="1047"/>
                </a:cxn>
                <a:cxn ang="0">
                  <a:pos x="950" y="1262"/>
                </a:cxn>
                <a:cxn ang="0">
                  <a:pos x="994" y="1255"/>
                </a:cxn>
                <a:cxn ang="0">
                  <a:pos x="614" y="1006"/>
                </a:cxn>
                <a:cxn ang="0">
                  <a:pos x="372" y="546"/>
                </a:cxn>
                <a:cxn ang="0">
                  <a:pos x="34" y="589"/>
                </a:cxn>
                <a:cxn ang="0">
                  <a:pos x="21" y="789"/>
                </a:cxn>
                <a:cxn ang="0">
                  <a:pos x="118" y="998"/>
                </a:cxn>
                <a:cxn ang="0">
                  <a:pos x="239" y="1138"/>
                </a:cxn>
                <a:cxn ang="0">
                  <a:pos x="354" y="1227"/>
                </a:cxn>
                <a:cxn ang="0">
                  <a:pos x="741" y="1384"/>
                </a:cxn>
                <a:cxn ang="0">
                  <a:pos x="1209" y="1318"/>
                </a:cxn>
                <a:cxn ang="0">
                  <a:pos x="1254" y="1276"/>
                </a:cxn>
                <a:cxn ang="0">
                  <a:pos x="1096" y="1357"/>
                </a:cxn>
                <a:cxn ang="0">
                  <a:pos x="686" y="1357"/>
                </a:cxn>
                <a:cxn ang="0">
                  <a:pos x="431" y="1247"/>
                </a:cxn>
                <a:cxn ang="0">
                  <a:pos x="66" y="886"/>
                </a:cxn>
                <a:cxn ang="0">
                  <a:pos x="27" y="689"/>
                </a:cxn>
              </a:cxnLst>
              <a:rect l="0" t="0" r="r" b="b"/>
              <a:pathLst>
                <a:path w="1482" h="1414">
                  <a:moveTo>
                    <a:pt x="338" y="333"/>
                  </a:moveTo>
                  <a:lnTo>
                    <a:pt x="338" y="333"/>
                  </a:lnTo>
                  <a:lnTo>
                    <a:pt x="343" y="321"/>
                  </a:lnTo>
                  <a:lnTo>
                    <a:pt x="346" y="309"/>
                  </a:lnTo>
                  <a:lnTo>
                    <a:pt x="353" y="286"/>
                  </a:lnTo>
                  <a:lnTo>
                    <a:pt x="360" y="263"/>
                  </a:lnTo>
                  <a:lnTo>
                    <a:pt x="364" y="252"/>
                  </a:lnTo>
                  <a:lnTo>
                    <a:pt x="368" y="241"/>
                  </a:lnTo>
                  <a:lnTo>
                    <a:pt x="368" y="241"/>
                  </a:lnTo>
                  <a:lnTo>
                    <a:pt x="375" y="230"/>
                  </a:lnTo>
                  <a:lnTo>
                    <a:pt x="382" y="220"/>
                  </a:lnTo>
                  <a:lnTo>
                    <a:pt x="389" y="211"/>
                  </a:lnTo>
                  <a:lnTo>
                    <a:pt x="395" y="201"/>
                  </a:lnTo>
                  <a:lnTo>
                    <a:pt x="395" y="201"/>
                  </a:lnTo>
                  <a:lnTo>
                    <a:pt x="397" y="195"/>
                  </a:lnTo>
                  <a:lnTo>
                    <a:pt x="399" y="189"/>
                  </a:lnTo>
                  <a:lnTo>
                    <a:pt x="402" y="183"/>
                  </a:lnTo>
                  <a:lnTo>
                    <a:pt x="404" y="177"/>
                  </a:lnTo>
                  <a:lnTo>
                    <a:pt x="404" y="177"/>
                  </a:lnTo>
                  <a:lnTo>
                    <a:pt x="417" y="154"/>
                  </a:lnTo>
                  <a:lnTo>
                    <a:pt x="431" y="133"/>
                  </a:lnTo>
                  <a:lnTo>
                    <a:pt x="445" y="112"/>
                  </a:lnTo>
                  <a:lnTo>
                    <a:pt x="453" y="103"/>
                  </a:lnTo>
                  <a:lnTo>
                    <a:pt x="462" y="95"/>
                  </a:lnTo>
                  <a:lnTo>
                    <a:pt x="462" y="95"/>
                  </a:lnTo>
                  <a:lnTo>
                    <a:pt x="468" y="89"/>
                  </a:lnTo>
                  <a:lnTo>
                    <a:pt x="475" y="83"/>
                  </a:lnTo>
                  <a:lnTo>
                    <a:pt x="484" y="78"/>
                  </a:lnTo>
                  <a:lnTo>
                    <a:pt x="492" y="72"/>
                  </a:lnTo>
                  <a:lnTo>
                    <a:pt x="492" y="72"/>
                  </a:lnTo>
                  <a:lnTo>
                    <a:pt x="509" y="57"/>
                  </a:lnTo>
                  <a:lnTo>
                    <a:pt x="527" y="42"/>
                  </a:lnTo>
                  <a:lnTo>
                    <a:pt x="547" y="28"/>
                  </a:lnTo>
                  <a:lnTo>
                    <a:pt x="558" y="21"/>
                  </a:lnTo>
                  <a:lnTo>
                    <a:pt x="570" y="17"/>
                  </a:lnTo>
                  <a:lnTo>
                    <a:pt x="570" y="17"/>
                  </a:lnTo>
                  <a:lnTo>
                    <a:pt x="578" y="13"/>
                  </a:lnTo>
                  <a:lnTo>
                    <a:pt x="589" y="11"/>
                  </a:lnTo>
                  <a:lnTo>
                    <a:pt x="611" y="5"/>
                  </a:lnTo>
                  <a:lnTo>
                    <a:pt x="636" y="2"/>
                  </a:lnTo>
                  <a:lnTo>
                    <a:pt x="656" y="1"/>
                  </a:lnTo>
                  <a:lnTo>
                    <a:pt x="656" y="1"/>
                  </a:lnTo>
                  <a:lnTo>
                    <a:pt x="683" y="0"/>
                  </a:lnTo>
                  <a:lnTo>
                    <a:pt x="697" y="1"/>
                  </a:lnTo>
                  <a:lnTo>
                    <a:pt x="710" y="2"/>
                  </a:lnTo>
                  <a:lnTo>
                    <a:pt x="710" y="2"/>
                  </a:lnTo>
                  <a:lnTo>
                    <a:pt x="720" y="5"/>
                  </a:lnTo>
                  <a:lnTo>
                    <a:pt x="729" y="10"/>
                  </a:lnTo>
                  <a:lnTo>
                    <a:pt x="739" y="14"/>
                  </a:lnTo>
                  <a:lnTo>
                    <a:pt x="749" y="17"/>
                  </a:lnTo>
                  <a:lnTo>
                    <a:pt x="749" y="17"/>
                  </a:lnTo>
                  <a:lnTo>
                    <a:pt x="792" y="26"/>
                  </a:lnTo>
                  <a:lnTo>
                    <a:pt x="814" y="31"/>
                  </a:lnTo>
                  <a:lnTo>
                    <a:pt x="834" y="37"/>
                  </a:lnTo>
                  <a:lnTo>
                    <a:pt x="834" y="37"/>
                  </a:lnTo>
                  <a:lnTo>
                    <a:pt x="861" y="48"/>
                  </a:lnTo>
                  <a:lnTo>
                    <a:pt x="887" y="60"/>
                  </a:lnTo>
                  <a:lnTo>
                    <a:pt x="937" y="85"/>
                  </a:lnTo>
                  <a:lnTo>
                    <a:pt x="937" y="85"/>
                  </a:lnTo>
                  <a:lnTo>
                    <a:pt x="962" y="97"/>
                  </a:lnTo>
                  <a:lnTo>
                    <a:pt x="975" y="103"/>
                  </a:lnTo>
                  <a:lnTo>
                    <a:pt x="990" y="107"/>
                  </a:lnTo>
                  <a:lnTo>
                    <a:pt x="990" y="107"/>
                  </a:lnTo>
                  <a:lnTo>
                    <a:pt x="1025" y="129"/>
                  </a:lnTo>
                  <a:lnTo>
                    <a:pt x="1059" y="152"/>
                  </a:lnTo>
                  <a:lnTo>
                    <a:pt x="1092" y="176"/>
                  </a:lnTo>
                  <a:lnTo>
                    <a:pt x="1125" y="200"/>
                  </a:lnTo>
                  <a:lnTo>
                    <a:pt x="1125" y="200"/>
                  </a:lnTo>
                  <a:lnTo>
                    <a:pt x="1146" y="215"/>
                  </a:lnTo>
                  <a:lnTo>
                    <a:pt x="1165" y="233"/>
                  </a:lnTo>
                  <a:lnTo>
                    <a:pt x="1184" y="252"/>
                  </a:lnTo>
                  <a:lnTo>
                    <a:pt x="1202" y="271"/>
                  </a:lnTo>
                  <a:lnTo>
                    <a:pt x="1238" y="310"/>
                  </a:lnTo>
                  <a:lnTo>
                    <a:pt x="1272" y="351"/>
                  </a:lnTo>
                  <a:lnTo>
                    <a:pt x="1272" y="351"/>
                  </a:lnTo>
                  <a:lnTo>
                    <a:pt x="1287" y="369"/>
                  </a:lnTo>
                  <a:lnTo>
                    <a:pt x="1301" y="388"/>
                  </a:lnTo>
                  <a:lnTo>
                    <a:pt x="1329" y="425"/>
                  </a:lnTo>
                  <a:lnTo>
                    <a:pt x="1329" y="425"/>
                  </a:lnTo>
                  <a:lnTo>
                    <a:pt x="1342" y="445"/>
                  </a:lnTo>
                  <a:lnTo>
                    <a:pt x="1355" y="465"/>
                  </a:lnTo>
                  <a:lnTo>
                    <a:pt x="1367" y="485"/>
                  </a:lnTo>
                  <a:lnTo>
                    <a:pt x="1382" y="504"/>
                  </a:lnTo>
                  <a:lnTo>
                    <a:pt x="1382" y="504"/>
                  </a:lnTo>
                  <a:lnTo>
                    <a:pt x="1392" y="533"/>
                  </a:lnTo>
                  <a:lnTo>
                    <a:pt x="1404" y="562"/>
                  </a:lnTo>
                  <a:lnTo>
                    <a:pt x="1427" y="622"/>
                  </a:lnTo>
                  <a:lnTo>
                    <a:pt x="1439" y="652"/>
                  </a:lnTo>
                  <a:lnTo>
                    <a:pt x="1451" y="683"/>
                  </a:lnTo>
                  <a:lnTo>
                    <a:pt x="1459" y="715"/>
                  </a:lnTo>
                  <a:lnTo>
                    <a:pt x="1464" y="731"/>
                  </a:lnTo>
                  <a:lnTo>
                    <a:pt x="1467" y="747"/>
                  </a:lnTo>
                  <a:lnTo>
                    <a:pt x="1467" y="747"/>
                  </a:lnTo>
                  <a:lnTo>
                    <a:pt x="1473" y="783"/>
                  </a:lnTo>
                  <a:lnTo>
                    <a:pt x="1479" y="818"/>
                  </a:lnTo>
                  <a:lnTo>
                    <a:pt x="1481" y="853"/>
                  </a:lnTo>
                  <a:lnTo>
                    <a:pt x="1482" y="871"/>
                  </a:lnTo>
                  <a:lnTo>
                    <a:pt x="1482" y="890"/>
                  </a:lnTo>
                  <a:lnTo>
                    <a:pt x="1482" y="890"/>
                  </a:lnTo>
                  <a:lnTo>
                    <a:pt x="1480" y="922"/>
                  </a:lnTo>
                  <a:lnTo>
                    <a:pt x="1478" y="955"/>
                  </a:lnTo>
                  <a:lnTo>
                    <a:pt x="1473" y="988"/>
                  </a:lnTo>
                  <a:lnTo>
                    <a:pt x="1467" y="1021"/>
                  </a:lnTo>
                  <a:lnTo>
                    <a:pt x="1467" y="1021"/>
                  </a:lnTo>
                  <a:lnTo>
                    <a:pt x="1461" y="1047"/>
                  </a:lnTo>
                  <a:lnTo>
                    <a:pt x="1457" y="1060"/>
                  </a:lnTo>
                  <a:lnTo>
                    <a:pt x="1456" y="1073"/>
                  </a:lnTo>
                  <a:lnTo>
                    <a:pt x="1456" y="1073"/>
                  </a:lnTo>
                  <a:lnTo>
                    <a:pt x="1449" y="1097"/>
                  </a:lnTo>
                  <a:lnTo>
                    <a:pt x="1438" y="1122"/>
                  </a:lnTo>
                  <a:lnTo>
                    <a:pt x="1426" y="1145"/>
                  </a:lnTo>
                  <a:lnTo>
                    <a:pt x="1419" y="1155"/>
                  </a:lnTo>
                  <a:lnTo>
                    <a:pt x="1411" y="1165"/>
                  </a:lnTo>
                  <a:lnTo>
                    <a:pt x="1404" y="1176"/>
                  </a:lnTo>
                  <a:lnTo>
                    <a:pt x="1395" y="1185"/>
                  </a:lnTo>
                  <a:lnTo>
                    <a:pt x="1386" y="1194"/>
                  </a:lnTo>
                  <a:lnTo>
                    <a:pt x="1376" y="1202"/>
                  </a:lnTo>
                  <a:lnTo>
                    <a:pt x="1366" y="1210"/>
                  </a:lnTo>
                  <a:lnTo>
                    <a:pt x="1356" y="1217"/>
                  </a:lnTo>
                  <a:lnTo>
                    <a:pt x="1344" y="1225"/>
                  </a:lnTo>
                  <a:lnTo>
                    <a:pt x="1332" y="1231"/>
                  </a:lnTo>
                  <a:lnTo>
                    <a:pt x="1332" y="1231"/>
                  </a:lnTo>
                  <a:lnTo>
                    <a:pt x="1328" y="1236"/>
                  </a:lnTo>
                  <a:lnTo>
                    <a:pt x="1323" y="1240"/>
                  </a:lnTo>
                  <a:lnTo>
                    <a:pt x="1318" y="1244"/>
                  </a:lnTo>
                  <a:lnTo>
                    <a:pt x="1313" y="1247"/>
                  </a:lnTo>
                  <a:lnTo>
                    <a:pt x="1300" y="1253"/>
                  </a:lnTo>
                  <a:lnTo>
                    <a:pt x="1286" y="1258"/>
                  </a:lnTo>
                  <a:lnTo>
                    <a:pt x="1286" y="1258"/>
                  </a:lnTo>
                  <a:lnTo>
                    <a:pt x="1279" y="1269"/>
                  </a:lnTo>
                  <a:lnTo>
                    <a:pt x="1271" y="1279"/>
                  </a:lnTo>
                  <a:lnTo>
                    <a:pt x="1264" y="1291"/>
                  </a:lnTo>
                  <a:lnTo>
                    <a:pt x="1257" y="1304"/>
                  </a:lnTo>
                  <a:lnTo>
                    <a:pt x="1257" y="1304"/>
                  </a:lnTo>
                  <a:lnTo>
                    <a:pt x="1239" y="1319"/>
                  </a:lnTo>
                  <a:lnTo>
                    <a:pt x="1220" y="1333"/>
                  </a:lnTo>
                  <a:lnTo>
                    <a:pt x="1198" y="1346"/>
                  </a:lnTo>
                  <a:lnTo>
                    <a:pt x="1175" y="1358"/>
                  </a:lnTo>
                  <a:lnTo>
                    <a:pt x="1151" y="1368"/>
                  </a:lnTo>
                  <a:lnTo>
                    <a:pt x="1125" y="1377"/>
                  </a:lnTo>
                  <a:lnTo>
                    <a:pt x="1100" y="1385"/>
                  </a:lnTo>
                  <a:lnTo>
                    <a:pt x="1073" y="1393"/>
                  </a:lnTo>
                  <a:lnTo>
                    <a:pt x="1045" y="1398"/>
                  </a:lnTo>
                  <a:lnTo>
                    <a:pt x="1017" y="1404"/>
                  </a:lnTo>
                  <a:lnTo>
                    <a:pt x="988" y="1408"/>
                  </a:lnTo>
                  <a:lnTo>
                    <a:pt x="961" y="1411"/>
                  </a:lnTo>
                  <a:lnTo>
                    <a:pt x="932" y="1413"/>
                  </a:lnTo>
                  <a:lnTo>
                    <a:pt x="903" y="1414"/>
                  </a:lnTo>
                  <a:lnTo>
                    <a:pt x="875" y="1414"/>
                  </a:lnTo>
                  <a:lnTo>
                    <a:pt x="847" y="1414"/>
                  </a:lnTo>
                  <a:lnTo>
                    <a:pt x="847" y="1414"/>
                  </a:lnTo>
                  <a:lnTo>
                    <a:pt x="828" y="1413"/>
                  </a:lnTo>
                  <a:lnTo>
                    <a:pt x="808" y="1411"/>
                  </a:lnTo>
                  <a:lnTo>
                    <a:pt x="770" y="1405"/>
                  </a:lnTo>
                  <a:lnTo>
                    <a:pt x="731" y="1397"/>
                  </a:lnTo>
                  <a:lnTo>
                    <a:pt x="692" y="1389"/>
                  </a:lnTo>
                  <a:lnTo>
                    <a:pt x="692" y="1389"/>
                  </a:lnTo>
                  <a:lnTo>
                    <a:pt x="655" y="1381"/>
                  </a:lnTo>
                  <a:lnTo>
                    <a:pt x="619" y="1372"/>
                  </a:lnTo>
                  <a:lnTo>
                    <a:pt x="585" y="1362"/>
                  </a:lnTo>
                  <a:lnTo>
                    <a:pt x="551" y="1350"/>
                  </a:lnTo>
                  <a:lnTo>
                    <a:pt x="551" y="1350"/>
                  </a:lnTo>
                  <a:lnTo>
                    <a:pt x="547" y="1348"/>
                  </a:lnTo>
                  <a:lnTo>
                    <a:pt x="543" y="1345"/>
                  </a:lnTo>
                  <a:lnTo>
                    <a:pt x="539" y="1342"/>
                  </a:lnTo>
                  <a:lnTo>
                    <a:pt x="534" y="1339"/>
                  </a:lnTo>
                  <a:lnTo>
                    <a:pt x="534" y="1339"/>
                  </a:lnTo>
                  <a:lnTo>
                    <a:pt x="505" y="1328"/>
                  </a:lnTo>
                  <a:lnTo>
                    <a:pt x="478" y="1314"/>
                  </a:lnTo>
                  <a:lnTo>
                    <a:pt x="450" y="1301"/>
                  </a:lnTo>
                  <a:lnTo>
                    <a:pt x="424" y="1286"/>
                  </a:lnTo>
                  <a:lnTo>
                    <a:pt x="424" y="1286"/>
                  </a:lnTo>
                  <a:lnTo>
                    <a:pt x="414" y="1281"/>
                  </a:lnTo>
                  <a:lnTo>
                    <a:pt x="406" y="1273"/>
                  </a:lnTo>
                  <a:lnTo>
                    <a:pt x="397" y="1267"/>
                  </a:lnTo>
                  <a:lnTo>
                    <a:pt x="388" y="1261"/>
                  </a:lnTo>
                  <a:lnTo>
                    <a:pt x="388" y="1261"/>
                  </a:lnTo>
                  <a:lnTo>
                    <a:pt x="379" y="1256"/>
                  </a:lnTo>
                  <a:lnTo>
                    <a:pt x="371" y="1253"/>
                  </a:lnTo>
                  <a:lnTo>
                    <a:pt x="361" y="1248"/>
                  </a:lnTo>
                  <a:lnTo>
                    <a:pt x="352" y="1243"/>
                  </a:lnTo>
                  <a:lnTo>
                    <a:pt x="352" y="1243"/>
                  </a:lnTo>
                  <a:lnTo>
                    <a:pt x="315" y="1216"/>
                  </a:lnTo>
                  <a:lnTo>
                    <a:pt x="277" y="1188"/>
                  </a:lnTo>
                  <a:lnTo>
                    <a:pt x="240" y="1160"/>
                  </a:lnTo>
                  <a:lnTo>
                    <a:pt x="205" y="1130"/>
                  </a:lnTo>
                  <a:lnTo>
                    <a:pt x="205" y="1130"/>
                  </a:lnTo>
                  <a:lnTo>
                    <a:pt x="192" y="1118"/>
                  </a:lnTo>
                  <a:lnTo>
                    <a:pt x="179" y="1105"/>
                  </a:lnTo>
                  <a:lnTo>
                    <a:pt x="179" y="1105"/>
                  </a:lnTo>
                  <a:lnTo>
                    <a:pt x="160" y="1086"/>
                  </a:lnTo>
                  <a:lnTo>
                    <a:pt x="151" y="1075"/>
                  </a:lnTo>
                  <a:lnTo>
                    <a:pt x="141" y="1064"/>
                  </a:lnTo>
                  <a:lnTo>
                    <a:pt x="141" y="1064"/>
                  </a:lnTo>
                  <a:lnTo>
                    <a:pt x="120" y="1037"/>
                  </a:lnTo>
                  <a:lnTo>
                    <a:pt x="101" y="1009"/>
                  </a:lnTo>
                  <a:lnTo>
                    <a:pt x="81" y="979"/>
                  </a:lnTo>
                  <a:lnTo>
                    <a:pt x="64" y="948"/>
                  </a:lnTo>
                  <a:lnTo>
                    <a:pt x="48" y="914"/>
                  </a:lnTo>
                  <a:lnTo>
                    <a:pt x="34" y="880"/>
                  </a:lnTo>
                  <a:lnTo>
                    <a:pt x="28" y="863"/>
                  </a:lnTo>
                  <a:lnTo>
                    <a:pt x="23" y="845"/>
                  </a:lnTo>
                  <a:lnTo>
                    <a:pt x="17" y="827"/>
                  </a:lnTo>
                  <a:lnTo>
                    <a:pt x="13" y="807"/>
                  </a:lnTo>
                  <a:lnTo>
                    <a:pt x="13" y="807"/>
                  </a:lnTo>
                  <a:lnTo>
                    <a:pt x="12" y="803"/>
                  </a:lnTo>
                  <a:lnTo>
                    <a:pt x="10" y="800"/>
                  </a:lnTo>
                  <a:lnTo>
                    <a:pt x="5" y="793"/>
                  </a:lnTo>
                  <a:lnTo>
                    <a:pt x="5" y="793"/>
                  </a:lnTo>
                  <a:lnTo>
                    <a:pt x="2" y="755"/>
                  </a:lnTo>
                  <a:lnTo>
                    <a:pt x="0" y="718"/>
                  </a:lnTo>
                  <a:lnTo>
                    <a:pt x="0" y="700"/>
                  </a:lnTo>
                  <a:lnTo>
                    <a:pt x="1" y="683"/>
                  </a:lnTo>
                  <a:lnTo>
                    <a:pt x="2" y="665"/>
                  </a:lnTo>
                  <a:lnTo>
                    <a:pt x="4" y="646"/>
                  </a:lnTo>
                  <a:lnTo>
                    <a:pt x="4" y="646"/>
                  </a:lnTo>
                  <a:lnTo>
                    <a:pt x="9" y="613"/>
                  </a:lnTo>
                  <a:lnTo>
                    <a:pt x="12" y="597"/>
                  </a:lnTo>
                  <a:lnTo>
                    <a:pt x="16" y="582"/>
                  </a:lnTo>
                  <a:lnTo>
                    <a:pt x="20" y="567"/>
                  </a:lnTo>
                  <a:lnTo>
                    <a:pt x="26" y="553"/>
                  </a:lnTo>
                  <a:lnTo>
                    <a:pt x="32" y="540"/>
                  </a:lnTo>
                  <a:lnTo>
                    <a:pt x="40" y="525"/>
                  </a:lnTo>
                  <a:lnTo>
                    <a:pt x="40" y="525"/>
                  </a:lnTo>
                  <a:lnTo>
                    <a:pt x="45" y="517"/>
                  </a:lnTo>
                  <a:lnTo>
                    <a:pt x="51" y="509"/>
                  </a:lnTo>
                  <a:lnTo>
                    <a:pt x="59" y="500"/>
                  </a:lnTo>
                  <a:lnTo>
                    <a:pt x="64" y="491"/>
                  </a:lnTo>
                  <a:lnTo>
                    <a:pt x="64" y="491"/>
                  </a:lnTo>
                  <a:lnTo>
                    <a:pt x="72" y="481"/>
                  </a:lnTo>
                  <a:lnTo>
                    <a:pt x="79" y="470"/>
                  </a:lnTo>
                  <a:lnTo>
                    <a:pt x="96" y="450"/>
                  </a:lnTo>
                  <a:lnTo>
                    <a:pt x="115" y="431"/>
                  </a:lnTo>
                  <a:lnTo>
                    <a:pt x="135" y="414"/>
                  </a:lnTo>
                  <a:lnTo>
                    <a:pt x="155" y="398"/>
                  </a:lnTo>
                  <a:lnTo>
                    <a:pt x="178" y="383"/>
                  </a:lnTo>
                  <a:lnTo>
                    <a:pt x="200" y="369"/>
                  </a:lnTo>
                  <a:lnTo>
                    <a:pt x="223" y="356"/>
                  </a:lnTo>
                  <a:lnTo>
                    <a:pt x="223" y="356"/>
                  </a:lnTo>
                  <a:lnTo>
                    <a:pt x="253" y="349"/>
                  </a:lnTo>
                  <a:lnTo>
                    <a:pt x="280" y="343"/>
                  </a:lnTo>
                  <a:lnTo>
                    <a:pt x="306" y="336"/>
                  </a:lnTo>
                  <a:lnTo>
                    <a:pt x="321" y="334"/>
                  </a:lnTo>
                  <a:lnTo>
                    <a:pt x="338" y="333"/>
                  </a:lnTo>
                  <a:lnTo>
                    <a:pt x="338" y="333"/>
                  </a:lnTo>
                  <a:close/>
                  <a:moveTo>
                    <a:pt x="1316" y="1222"/>
                  </a:moveTo>
                  <a:lnTo>
                    <a:pt x="1316" y="1222"/>
                  </a:lnTo>
                  <a:lnTo>
                    <a:pt x="1335" y="1212"/>
                  </a:lnTo>
                  <a:lnTo>
                    <a:pt x="1352" y="1203"/>
                  </a:lnTo>
                  <a:lnTo>
                    <a:pt x="1360" y="1198"/>
                  </a:lnTo>
                  <a:lnTo>
                    <a:pt x="1367" y="1193"/>
                  </a:lnTo>
                  <a:lnTo>
                    <a:pt x="1375" y="1187"/>
                  </a:lnTo>
                  <a:lnTo>
                    <a:pt x="1380" y="1181"/>
                  </a:lnTo>
                  <a:lnTo>
                    <a:pt x="1380" y="1181"/>
                  </a:lnTo>
                  <a:lnTo>
                    <a:pt x="1383" y="1177"/>
                  </a:lnTo>
                  <a:lnTo>
                    <a:pt x="1385" y="1171"/>
                  </a:lnTo>
                  <a:lnTo>
                    <a:pt x="1387" y="1166"/>
                  </a:lnTo>
                  <a:lnTo>
                    <a:pt x="1389" y="1162"/>
                  </a:lnTo>
                  <a:lnTo>
                    <a:pt x="1389" y="1162"/>
                  </a:lnTo>
                  <a:lnTo>
                    <a:pt x="1393" y="1157"/>
                  </a:lnTo>
                  <a:lnTo>
                    <a:pt x="1398" y="1153"/>
                  </a:lnTo>
                  <a:lnTo>
                    <a:pt x="1404" y="1149"/>
                  </a:lnTo>
                  <a:lnTo>
                    <a:pt x="1408" y="1143"/>
                  </a:lnTo>
                  <a:lnTo>
                    <a:pt x="1408" y="1143"/>
                  </a:lnTo>
                  <a:lnTo>
                    <a:pt x="1414" y="1135"/>
                  </a:lnTo>
                  <a:lnTo>
                    <a:pt x="1420" y="1125"/>
                  </a:lnTo>
                  <a:lnTo>
                    <a:pt x="1429" y="1105"/>
                  </a:lnTo>
                  <a:lnTo>
                    <a:pt x="1437" y="1083"/>
                  </a:lnTo>
                  <a:lnTo>
                    <a:pt x="1442" y="1064"/>
                  </a:lnTo>
                  <a:lnTo>
                    <a:pt x="1442" y="1064"/>
                  </a:lnTo>
                  <a:lnTo>
                    <a:pt x="1443" y="1054"/>
                  </a:lnTo>
                  <a:lnTo>
                    <a:pt x="1444" y="1044"/>
                  </a:lnTo>
                  <a:lnTo>
                    <a:pt x="1444" y="1034"/>
                  </a:lnTo>
                  <a:lnTo>
                    <a:pt x="1446" y="1025"/>
                  </a:lnTo>
                  <a:lnTo>
                    <a:pt x="1446" y="1025"/>
                  </a:lnTo>
                  <a:lnTo>
                    <a:pt x="1453" y="989"/>
                  </a:lnTo>
                  <a:lnTo>
                    <a:pt x="1458" y="955"/>
                  </a:lnTo>
                  <a:lnTo>
                    <a:pt x="1464" y="921"/>
                  </a:lnTo>
                  <a:lnTo>
                    <a:pt x="1465" y="904"/>
                  </a:lnTo>
                  <a:lnTo>
                    <a:pt x="1466" y="885"/>
                  </a:lnTo>
                  <a:lnTo>
                    <a:pt x="1466" y="885"/>
                  </a:lnTo>
                  <a:lnTo>
                    <a:pt x="1465" y="847"/>
                  </a:lnTo>
                  <a:lnTo>
                    <a:pt x="1463" y="809"/>
                  </a:lnTo>
                  <a:lnTo>
                    <a:pt x="1461" y="790"/>
                  </a:lnTo>
                  <a:lnTo>
                    <a:pt x="1457" y="772"/>
                  </a:lnTo>
                  <a:lnTo>
                    <a:pt x="1454" y="754"/>
                  </a:lnTo>
                  <a:lnTo>
                    <a:pt x="1450" y="734"/>
                  </a:lnTo>
                  <a:lnTo>
                    <a:pt x="1450" y="734"/>
                  </a:lnTo>
                  <a:lnTo>
                    <a:pt x="1440" y="707"/>
                  </a:lnTo>
                  <a:lnTo>
                    <a:pt x="1440" y="707"/>
                  </a:lnTo>
                  <a:lnTo>
                    <a:pt x="1436" y="691"/>
                  </a:lnTo>
                  <a:lnTo>
                    <a:pt x="1429" y="674"/>
                  </a:lnTo>
                  <a:lnTo>
                    <a:pt x="1429" y="674"/>
                  </a:lnTo>
                  <a:lnTo>
                    <a:pt x="1412" y="626"/>
                  </a:lnTo>
                  <a:lnTo>
                    <a:pt x="1393" y="577"/>
                  </a:lnTo>
                  <a:lnTo>
                    <a:pt x="1383" y="552"/>
                  </a:lnTo>
                  <a:lnTo>
                    <a:pt x="1372" y="529"/>
                  </a:lnTo>
                  <a:lnTo>
                    <a:pt x="1360" y="506"/>
                  </a:lnTo>
                  <a:lnTo>
                    <a:pt x="1348" y="486"/>
                  </a:lnTo>
                  <a:lnTo>
                    <a:pt x="1348" y="486"/>
                  </a:lnTo>
                  <a:lnTo>
                    <a:pt x="1317" y="441"/>
                  </a:lnTo>
                  <a:lnTo>
                    <a:pt x="1286" y="397"/>
                  </a:lnTo>
                  <a:lnTo>
                    <a:pt x="1286" y="397"/>
                  </a:lnTo>
                  <a:lnTo>
                    <a:pt x="1268" y="373"/>
                  </a:lnTo>
                  <a:lnTo>
                    <a:pt x="1247" y="347"/>
                  </a:lnTo>
                  <a:lnTo>
                    <a:pt x="1228" y="323"/>
                  </a:lnTo>
                  <a:lnTo>
                    <a:pt x="1208" y="301"/>
                  </a:lnTo>
                  <a:lnTo>
                    <a:pt x="1208" y="301"/>
                  </a:lnTo>
                  <a:lnTo>
                    <a:pt x="1186" y="278"/>
                  </a:lnTo>
                  <a:lnTo>
                    <a:pt x="1165" y="256"/>
                  </a:lnTo>
                  <a:lnTo>
                    <a:pt x="1143" y="235"/>
                  </a:lnTo>
                  <a:lnTo>
                    <a:pt x="1131" y="225"/>
                  </a:lnTo>
                  <a:lnTo>
                    <a:pt x="1119" y="216"/>
                  </a:lnTo>
                  <a:lnTo>
                    <a:pt x="1119" y="216"/>
                  </a:lnTo>
                  <a:lnTo>
                    <a:pt x="1080" y="188"/>
                  </a:lnTo>
                  <a:lnTo>
                    <a:pt x="1042" y="163"/>
                  </a:lnTo>
                  <a:lnTo>
                    <a:pt x="1042" y="163"/>
                  </a:lnTo>
                  <a:lnTo>
                    <a:pt x="1035" y="157"/>
                  </a:lnTo>
                  <a:lnTo>
                    <a:pt x="1030" y="153"/>
                  </a:lnTo>
                  <a:lnTo>
                    <a:pt x="1017" y="142"/>
                  </a:lnTo>
                  <a:lnTo>
                    <a:pt x="1017" y="142"/>
                  </a:lnTo>
                  <a:lnTo>
                    <a:pt x="1004" y="135"/>
                  </a:lnTo>
                  <a:lnTo>
                    <a:pt x="990" y="126"/>
                  </a:lnTo>
                  <a:lnTo>
                    <a:pt x="961" y="111"/>
                  </a:lnTo>
                  <a:lnTo>
                    <a:pt x="929" y="96"/>
                  </a:lnTo>
                  <a:lnTo>
                    <a:pt x="901" y="85"/>
                  </a:lnTo>
                  <a:lnTo>
                    <a:pt x="901" y="85"/>
                  </a:lnTo>
                  <a:lnTo>
                    <a:pt x="879" y="76"/>
                  </a:lnTo>
                  <a:lnTo>
                    <a:pt x="867" y="73"/>
                  </a:lnTo>
                  <a:lnTo>
                    <a:pt x="858" y="68"/>
                  </a:lnTo>
                  <a:lnTo>
                    <a:pt x="858" y="68"/>
                  </a:lnTo>
                  <a:lnTo>
                    <a:pt x="852" y="65"/>
                  </a:lnTo>
                  <a:lnTo>
                    <a:pt x="847" y="61"/>
                  </a:lnTo>
                  <a:lnTo>
                    <a:pt x="842" y="57"/>
                  </a:lnTo>
                  <a:lnTo>
                    <a:pt x="836" y="53"/>
                  </a:lnTo>
                  <a:lnTo>
                    <a:pt x="836" y="53"/>
                  </a:lnTo>
                  <a:lnTo>
                    <a:pt x="823" y="49"/>
                  </a:lnTo>
                  <a:lnTo>
                    <a:pt x="810" y="45"/>
                  </a:lnTo>
                  <a:lnTo>
                    <a:pt x="783" y="38"/>
                  </a:lnTo>
                  <a:lnTo>
                    <a:pt x="756" y="33"/>
                  </a:lnTo>
                  <a:lnTo>
                    <a:pt x="731" y="28"/>
                  </a:lnTo>
                  <a:lnTo>
                    <a:pt x="731" y="28"/>
                  </a:lnTo>
                  <a:lnTo>
                    <a:pt x="727" y="26"/>
                  </a:lnTo>
                  <a:lnTo>
                    <a:pt x="722" y="23"/>
                  </a:lnTo>
                  <a:lnTo>
                    <a:pt x="717" y="21"/>
                  </a:lnTo>
                  <a:lnTo>
                    <a:pt x="713" y="20"/>
                  </a:lnTo>
                  <a:lnTo>
                    <a:pt x="713" y="20"/>
                  </a:lnTo>
                  <a:lnTo>
                    <a:pt x="698" y="18"/>
                  </a:lnTo>
                  <a:lnTo>
                    <a:pt x="681" y="17"/>
                  </a:lnTo>
                  <a:lnTo>
                    <a:pt x="664" y="17"/>
                  </a:lnTo>
                  <a:lnTo>
                    <a:pt x="648" y="18"/>
                  </a:lnTo>
                  <a:lnTo>
                    <a:pt x="648" y="18"/>
                  </a:lnTo>
                  <a:lnTo>
                    <a:pt x="632" y="20"/>
                  </a:lnTo>
                  <a:lnTo>
                    <a:pt x="618" y="22"/>
                  </a:lnTo>
                  <a:lnTo>
                    <a:pt x="603" y="26"/>
                  </a:lnTo>
                  <a:lnTo>
                    <a:pt x="590" y="30"/>
                  </a:lnTo>
                  <a:lnTo>
                    <a:pt x="576" y="35"/>
                  </a:lnTo>
                  <a:lnTo>
                    <a:pt x="564" y="41"/>
                  </a:lnTo>
                  <a:lnTo>
                    <a:pt x="553" y="47"/>
                  </a:lnTo>
                  <a:lnTo>
                    <a:pt x="541" y="53"/>
                  </a:lnTo>
                  <a:lnTo>
                    <a:pt x="541" y="53"/>
                  </a:lnTo>
                  <a:lnTo>
                    <a:pt x="528" y="63"/>
                  </a:lnTo>
                  <a:lnTo>
                    <a:pt x="515" y="73"/>
                  </a:lnTo>
                  <a:lnTo>
                    <a:pt x="502" y="82"/>
                  </a:lnTo>
                  <a:lnTo>
                    <a:pt x="490" y="92"/>
                  </a:lnTo>
                  <a:lnTo>
                    <a:pt x="480" y="104"/>
                  </a:lnTo>
                  <a:lnTo>
                    <a:pt x="469" y="114"/>
                  </a:lnTo>
                  <a:lnTo>
                    <a:pt x="458" y="126"/>
                  </a:lnTo>
                  <a:lnTo>
                    <a:pt x="449" y="139"/>
                  </a:lnTo>
                  <a:lnTo>
                    <a:pt x="439" y="151"/>
                  </a:lnTo>
                  <a:lnTo>
                    <a:pt x="431" y="165"/>
                  </a:lnTo>
                  <a:lnTo>
                    <a:pt x="422" y="178"/>
                  </a:lnTo>
                  <a:lnTo>
                    <a:pt x="414" y="193"/>
                  </a:lnTo>
                  <a:lnTo>
                    <a:pt x="407" y="207"/>
                  </a:lnTo>
                  <a:lnTo>
                    <a:pt x="401" y="222"/>
                  </a:lnTo>
                  <a:lnTo>
                    <a:pt x="394" y="238"/>
                  </a:lnTo>
                  <a:lnTo>
                    <a:pt x="388" y="253"/>
                  </a:lnTo>
                  <a:lnTo>
                    <a:pt x="388" y="253"/>
                  </a:lnTo>
                  <a:lnTo>
                    <a:pt x="386" y="262"/>
                  </a:lnTo>
                  <a:lnTo>
                    <a:pt x="383" y="273"/>
                  </a:lnTo>
                  <a:lnTo>
                    <a:pt x="380" y="294"/>
                  </a:lnTo>
                  <a:lnTo>
                    <a:pt x="377" y="340"/>
                  </a:lnTo>
                  <a:lnTo>
                    <a:pt x="377" y="340"/>
                  </a:lnTo>
                  <a:lnTo>
                    <a:pt x="375" y="371"/>
                  </a:lnTo>
                  <a:lnTo>
                    <a:pt x="375" y="401"/>
                  </a:lnTo>
                  <a:lnTo>
                    <a:pt x="375" y="430"/>
                  </a:lnTo>
                  <a:lnTo>
                    <a:pt x="377" y="459"/>
                  </a:lnTo>
                  <a:lnTo>
                    <a:pt x="380" y="489"/>
                  </a:lnTo>
                  <a:lnTo>
                    <a:pt x="384" y="518"/>
                  </a:lnTo>
                  <a:lnTo>
                    <a:pt x="390" y="549"/>
                  </a:lnTo>
                  <a:lnTo>
                    <a:pt x="397" y="580"/>
                  </a:lnTo>
                  <a:lnTo>
                    <a:pt x="397" y="580"/>
                  </a:lnTo>
                  <a:lnTo>
                    <a:pt x="406" y="616"/>
                  </a:lnTo>
                  <a:lnTo>
                    <a:pt x="417" y="650"/>
                  </a:lnTo>
                  <a:lnTo>
                    <a:pt x="428" y="683"/>
                  </a:lnTo>
                  <a:lnTo>
                    <a:pt x="442" y="716"/>
                  </a:lnTo>
                  <a:lnTo>
                    <a:pt x="456" y="747"/>
                  </a:lnTo>
                  <a:lnTo>
                    <a:pt x="471" y="777"/>
                  </a:lnTo>
                  <a:lnTo>
                    <a:pt x="487" y="806"/>
                  </a:lnTo>
                  <a:lnTo>
                    <a:pt x="503" y="833"/>
                  </a:lnTo>
                  <a:lnTo>
                    <a:pt x="503" y="833"/>
                  </a:lnTo>
                  <a:lnTo>
                    <a:pt x="522" y="862"/>
                  </a:lnTo>
                  <a:lnTo>
                    <a:pt x="539" y="890"/>
                  </a:lnTo>
                  <a:lnTo>
                    <a:pt x="556" y="918"/>
                  </a:lnTo>
                  <a:lnTo>
                    <a:pt x="565" y="930"/>
                  </a:lnTo>
                  <a:lnTo>
                    <a:pt x="575" y="943"/>
                  </a:lnTo>
                  <a:lnTo>
                    <a:pt x="575" y="943"/>
                  </a:lnTo>
                  <a:lnTo>
                    <a:pt x="580" y="950"/>
                  </a:lnTo>
                  <a:lnTo>
                    <a:pt x="587" y="956"/>
                  </a:lnTo>
                  <a:lnTo>
                    <a:pt x="593" y="963"/>
                  </a:lnTo>
                  <a:lnTo>
                    <a:pt x="600" y="970"/>
                  </a:lnTo>
                  <a:lnTo>
                    <a:pt x="600" y="970"/>
                  </a:lnTo>
                  <a:lnTo>
                    <a:pt x="613" y="985"/>
                  </a:lnTo>
                  <a:lnTo>
                    <a:pt x="624" y="997"/>
                  </a:lnTo>
                  <a:lnTo>
                    <a:pt x="648" y="1019"/>
                  </a:lnTo>
                  <a:lnTo>
                    <a:pt x="648" y="1019"/>
                  </a:lnTo>
                  <a:lnTo>
                    <a:pt x="670" y="1045"/>
                  </a:lnTo>
                  <a:lnTo>
                    <a:pt x="682" y="1057"/>
                  </a:lnTo>
                  <a:lnTo>
                    <a:pt x="696" y="1067"/>
                  </a:lnTo>
                  <a:lnTo>
                    <a:pt x="696" y="1067"/>
                  </a:lnTo>
                  <a:lnTo>
                    <a:pt x="710" y="1078"/>
                  </a:lnTo>
                  <a:lnTo>
                    <a:pt x="723" y="1089"/>
                  </a:lnTo>
                  <a:lnTo>
                    <a:pt x="736" y="1101"/>
                  </a:lnTo>
                  <a:lnTo>
                    <a:pt x="747" y="1113"/>
                  </a:lnTo>
                  <a:lnTo>
                    <a:pt x="747" y="1113"/>
                  </a:lnTo>
                  <a:lnTo>
                    <a:pt x="772" y="1132"/>
                  </a:lnTo>
                  <a:lnTo>
                    <a:pt x="801" y="1149"/>
                  </a:lnTo>
                  <a:lnTo>
                    <a:pt x="831" y="1167"/>
                  </a:lnTo>
                  <a:lnTo>
                    <a:pt x="863" y="1184"/>
                  </a:lnTo>
                  <a:lnTo>
                    <a:pt x="897" y="1200"/>
                  </a:lnTo>
                  <a:lnTo>
                    <a:pt x="934" y="1215"/>
                  </a:lnTo>
                  <a:lnTo>
                    <a:pt x="971" y="1228"/>
                  </a:lnTo>
                  <a:lnTo>
                    <a:pt x="1009" y="1240"/>
                  </a:lnTo>
                  <a:lnTo>
                    <a:pt x="1048" y="1249"/>
                  </a:lnTo>
                  <a:lnTo>
                    <a:pt x="1068" y="1253"/>
                  </a:lnTo>
                  <a:lnTo>
                    <a:pt x="1087" y="1256"/>
                  </a:lnTo>
                  <a:lnTo>
                    <a:pt x="1107" y="1258"/>
                  </a:lnTo>
                  <a:lnTo>
                    <a:pt x="1126" y="1259"/>
                  </a:lnTo>
                  <a:lnTo>
                    <a:pt x="1147" y="1260"/>
                  </a:lnTo>
                  <a:lnTo>
                    <a:pt x="1166" y="1260"/>
                  </a:lnTo>
                  <a:lnTo>
                    <a:pt x="1185" y="1258"/>
                  </a:lnTo>
                  <a:lnTo>
                    <a:pt x="1205" y="1257"/>
                  </a:lnTo>
                  <a:lnTo>
                    <a:pt x="1224" y="1254"/>
                  </a:lnTo>
                  <a:lnTo>
                    <a:pt x="1243" y="1249"/>
                  </a:lnTo>
                  <a:lnTo>
                    <a:pt x="1261" y="1244"/>
                  </a:lnTo>
                  <a:lnTo>
                    <a:pt x="1281" y="1238"/>
                  </a:lnTo>
                  <a:lnTo>
                    <a:pt x="1299" y="1230"/>
                  </a:lnTo>
                  <a:lnTo>
                    <a:pt x="1316" y="1222"/>
                  </a:lnTo>
                  <a:lnTo>
                    <a:pt x="1316" y="1222"/>
                  </a:lnTo>
                  <a:close/>
                  <a:moveTo>
                    <a:pt x="352" y="356"/>
                  </a:moveTo>
                  <a:lnTo>
                    <a:pt x="352" y="356"/>
                  </a:lnTo>
                  <a:lnTo>
                    <a:pt x="351" y="371"/>
                  </a:lnTo>
                  <a:lnTo>
                    <a:pt x="350" y="388"/>
                  </a:lnTo>
                  <a:lnTo>
                    <a:pt x="350" y="404"/>
                  </a:lnTo>
                  <a:lnTo>
                    <a:pt x="350" y="420"/>
                  </a:lnTo>
                  <a:lnTo>
                    <a:pt x="351" y="436"/>
                  </a:lnTo>
                  <a:lnTo>
                    <a:pt x="352" y="452"/>
                  </a:lnTo>
                  <a:lnTo>
                    <a:pt x="356" y="467"/>
                  </a:lnTo>
                  <a:lnTo>
                    <a:pt x="358" y="481"/>
                  </a:lnTo>
                  <a:lnTo>
                    <a:pt x="358" y="481"/>
                  </a:lnTo>
                  <a:lnTo>
                    <a:pt x="356" y="446"/>
                  </a:lnTo>
                  <a:lnTo>
                    <a:pt x="356" y="409"/>
                  </a:lnTo>
                  <a:lnTo>
                    <a:pt x="358" y="371"/>
                  </a:lnTo>
                  <a:lnTo>
                    <a:pt x="362" y="335"/>
                  </a:lnTo>
                  <a:lnTo>
                    <a:pt x="362" y="335"/>
                  </a:lnTo>
                  <a:lnTo>
                    <a:pt x="359" y="336"/>
                  </a:lnTo>
                  <a:lnTo>
                    <a:pt x="357" y="338"/>
                  </a:lnTo>
                  <a:lnTo>
                    <a:pt x="354" y="345"/>
                  </a:lnTo>
                  <a:lnTo>
                    <a:pt x="353" y="350"/>
                  </a:lnTo>
                  <a:lnTo>
                    <a:pt x="352" y="356"/>
                  </a:lnTo>
                  <a:lnTo>
                    <a:pt x="352" y="356"/>
                  </a:lnTo>
                  <a:close/>
                  <a:moveTo>
                    <a:pt x="1135" y="1297"/>
                  </a:moveTo>
                  <a:lnTo>
                    <a:pt x="1135" y="1297"/>
                  </a:lnTo>
                  <a:lnTo>
                    <a:pt x="1116" y="1299"/>
                  </a:lnTo>
                  <a:lnTo>
                    <a:pt x="1098" y="1300"/>
                  </a:lnTo>
                  <a:lnTo>
                    <a:pt x="1079" y="1301"/>
                  </a:lnTo>
                  <a:lnTo>
                    <a:pt x="1061" y="1300"/>
                  </a:lnTo>
                  <a:lnTo>
                    <a:pt x="1044" y="1299"/>
                  </a:lnTo>
                  <a:lnTo>
                    <a:pt x="1027" y="1297"/>
                  </a:lnTo>
                  <a:lnTo>
                    <a:pt x="1010" y="1293"/>
                  </a:lnTo>
                  <a:lnTo>
                    <a:pt x="994" y="1290"/>
                  </a:lnTo>
                  <a:lnTo>
                    <a:pt x="962" y="1282"/>
                  </a:lnTo>
                  <a:lnTo>
                    <a:pt x="929" y="1272"/>
                  </a:lnTo>
                  <a:lnTo>
                    <a:pt x="898" y="1260"/>
                  </a:lnTo>
                  <a:lnTo>
                    <a:pt x="868" y="1248"/>
                  </a:lnTo>
                  <a:lnTo>
                    <a:pt x="868" y="1248"/>
                  </a:lnTo>
                  <a:lnTo>
                    <a:pt x="853" y="1242"/>
                  </a:lnTo>
                  <a:lnTo>
                    <a:pt x="840" y="1234"/>
                  </a:lnTo>
                  <a:lnTo>
                    <a:pt x="812" y="1218"/>
                  </a:lnTo>
                  <a:lnTo>
                    <a:pt x="812" y="1218"/>
                  </a:lnTo>
                  <a:lnTo>
                    <a:pt x="795" y="1210"/>
                  </a:lnTo>
                  <a:lnTo>
                    <a:pt x="777" y="1202"/>
                  </a:lnTo>
                  <a:lnTo>
                    <a:pt x="760" y="1194"/>
                  </a:lnTo>
                  <a:lnTo>
                    <a:pt x="745" y="1184"/>
                  </a:lnTo>
                  <a:lnTo>
                    <a:pt x="745" y="1184"/>
                  </a:lnTo>
                  <a:lnTo>
                    <a:pt x="725" y="1169"/>
                  </a:lnTo>
                  <a:lnTo>
                    <a:pt x="704" y="1152"/>
                  </a:lnTo>
                  <a:lnTo>
                    <a:pt x="664" y="1116"/>
                  </a:lnTo>
                  <a:lnTo>
                    <a:pt x="664" y="1116"/>
                  </a:lnTo>
                  <a:lnTo>
                    <a:pt x="644" y="1096"/>
                  </a:lnTo>
                  <a:lnTo>
                    <a:pt x="624" y="1078"/>
                  </a:lnTo>
                  <a:lnTo>
                    <a:pt x="605" y="1059"/>
                  </a:lnTo>
                  <a:lnTo>
                    <a:pt x="587" y="1039"/>
                  </a:lnTo>
                  <a:lnTo>
                    <a:pt x="587" y="1039"/>
                  </a:lnTo>
                  <a:lnTo>
                    <a:pt x="570" y="1018"/>
                  </a:lnTo>
                  <a:lnTo>
                    <a:pt x="553" y="997"/>
                  </a:lnTo>
                  <a:lnTo>
                    <a:pt x="535" y="974"/>
                  </a:lnTo>
                  <a:lnTo>
                    <a:pt x="519" y="952"/>
                  </a:lnTo>
                  <a:lnTo>
                    <a:pt x="489" y="907"/>
                  </a:lnTo>
                  <a:lnTo>
                    <a:pt x="459" y="861"/>
                  </a:lnTo>
                  <a:lnTo>
                    <a:pt x="459" y="861"/>
                  </a:lnTo>
                  <a:lnTo>
                    <a:pt x="454" y="854"/>
                  </a:lnTo>
                  <a:lnTo>
                    <a:pt x="448" y="849"/>
                  </a:lnTo>
                  <a:lnTo>
                    <a:pt x="442" y="843"/>
                  </a:lnTo>
                  <a:lnTo>
                    <a:pt x="438" y="836"/>
                  </a:lnTo>
                  <a:lnTo>
                    <a:pt x="438" y="836"/>
                  </a:lnTo>
                  <a:lnTo>
                    <a:pt x="437" y="832"/>
                  </a:lnTo>
                  <a:lnTo>
                    <a:pt x="437" y="828"/>
                  </a:lnTo>
                  <a:lnTo>
                    <a:pt x="437" y="824"/>
                  </a:lnTo>
                  <a:lnTo>
                    <a:pt x="436" y="820"/>
                  </a:lnTo>
                  <a:lnTo>
                    <a:pt x="436" y="820"/>
                  </a:lnTo>
                  <a:lnTo>
                    <a:pt x="434" y="816"/>
                  </a:lnTo>
                  <a:lnTo>
                    <a:pt x="431" y="812"/>
                  </a:lnTo>
                  <a:lnTo>
                    <a:pt x="428" y="808"/>
                  </a:lnTo>
                  <a:lnTo>
                    <a:pt x="425" y="804"/>
                  </a:lnTo>
                  <a:lnTo>
                    <a:pt x="425" y="804"/>
                  </a:lnTo>
                  <a:lnTo>
                    <a:pt x="416" y="779"/>
                  </a:lnTo>
                  <a:lnTo>
                    <a:pt x="406" y="753"/>
                  </a:lnTo>
                  <a:lnTo>
                    <a:pt x="397" y="727"/>
                  </a:lnTo>
                  <a:lnTo>
                    <a:pt x="390" y="701"/>
                  </a:lnTo>
                  <a:lnTo>
                    <a:pt x="390" y="701"/>
                  </a:lnTo>
                  <a:lnTo>
                    <a:pt x="387" y="692"/>
                  </a:lnTo>
                  <a:lnTo>
                    <a:pt x="382" y="683"/>
                  </a:lnTo>
                  <a:lnTo>
                    <a:pt x="378" y="674"/>
                  </a:lnTo>
                  <a:lnTo>
                    <a:pt x="376" y="666"/>
                  </a:lnTo>
                  <a:lnTo>
                    <a:pt x="376" y="666"/>
                  </a:lnTo>
                  <a:lnTo>
                    <a:pt x="375" y="661"/>
                  </a:lnTo>
                  <a:lnTo>
                    <a:pt x="376" y="655"/>
                  </a:lnTo>
                  <a:lnTo>
                    <a:pt x="376" y="650"/>
                  </a:lnTo>
                  <a:lnTo>
                    <a:pt x="376" y="644"/>
                  </a:lnTo>
                  <a:lnTo>
                    <a:pt x="376" y="644"/>
                  </a:lnTo>
                  <a:lnTo>
                    <a:pt x="374" y="639"/>
                  </a:lnTo>
                  <a:lnTo>
                    <a:pt x="371" y="634"/>
                  </a:lnTo>
                  <a:lnTo>
                    <a:pt x="367" y="628"/>
                  </a:lnTo>
                  <a:lnTo>
                    <a:pt x="365" y="623"/>
                  </a:lnTo>
                  <a:lnTo>
                    <a:pt x="365" y="623"/>
                  </a:lnTo>
                  <a:lnTo>
                    <a:pt x="365" y="620"/>
                  </a:lnTo>
                  <a:lnTo>
                    <a:pt x="365" y="616"/>
                  </a:lnTo>
                  <a:lnTo>
                    <a:pt x="365" y="612"/>
                  </a:lnTo>
                  <a:lnTo>
                    <a:pt x="365" y="608"/>
                  </a:lnTo>
                  <a:lnTo>
                    <a:pt x="365" y="608"/>
                  </a:lnTo>
                  <a:lnTo>
                    <a:pt x="358" y="578"/>
                  </a:lnTo>
                  <a:lnTo>
                    <a:pt x="350" y="547"/>
                  </a:lnTo>
                  <a:lnTo>
                    <a:pt x="345" y="515"/>
                  </a:lnTo>
                  <a:lnTo>
                    <a:pt x="339" y="483"/>
                  </a:lnTo>
                  <a:lnTo>
                    <a:pt x="336" y="450"/>
                  </a:lnTo>
                  <a:lnTo>
                    <a:pt x="335" y="416"/>
                  </a:lnTo>
                  <a:lnTo>
                    <a:pt x="335" y="384"/>
                  </a:lnTo>
                  <a:lnTo>
                    <a:pt x="336" y="352"/>
                  </a:lnTo>
                  <a:lnTo>
                    <a:pt x="336" y="352"/>
                  </a:lnTo>
                  <a:lnTo>
                    <a:pt x="315" y="354"/>
                  </a:lnTo>
                  <a:lnTo>
                    <a:pt x="293" y="358"/>
                  </a:lnTo>
                  <a:lnTo>
                    <a:pt x="272" y="362"/>
                  </a:lnTo>
                  <a:lnTo>
                    <a:pt x="252" y="368"/>
                  </a:lnTo>
                  <a:lnTo>
                    <a:pt x="232" y="376"/>
                  </a:lnTo>
                  <a:lnTo>
                    <a:pt x="213" y="383"/>
                  </a:lnTo>
                  <a:lnTo>
                    <a:pt x="195" y="393"/>
                  </a:lnTo>
                  <a:lnTo>
                    <a:pt x="177" y="404"/>
                  </a:lnTo>
                  <a:lnTo>
                    <a:pt x="160" y="415"/>
                  </a:lnTo>
                  <a:lnTo>
                    <a:pt x="144" y="427"/>
                  </a:lnTo>
                  <a:lnTo>
                    <a:pt x="129" y="441"/>
                  </a:lnTo>
                  <a:lnTo>
                    <a:pt x="114" y="455"/>
                  </a:lnTo>
                  <a:lnTo>
                    <a:pt x="101" y="470"/>
                  </a:lnTo>
                  <a:lnTo>
                    <a:pt x="88" y="485"/>
                  </a:lnTo>
                  <a:lnTo>
                    <a:pt x="75" y="501"/>
                  </a:lnTo>
                  <a:lnTo>
                    <a:pt x="64" y="518"/>
                  </a:lnTo>
                  <a:lnTo>
                    <a:pt x="64" y="518"/>
                  </a:lnTo>
                  <a:lnTo>
                    <a:pt x="62" y="536"/>
                  </a:lnTo>
                  <a:lnTo>
                    <a:pt x="59" y="556"/>
                  </a:lnTo>
                  <a:lnTo>
                    <a:pt x="50" y="594"/>
                  </a:lnTo>
                  <a:lnTo>
                    <a:pt x="46" y="613"/>
                  </a:lnTo>
                  <a:lnTo>
                    <a:pt x="43" y="633"/>
                  </a:lnTo>
                  <a:lnTo>
                    <a:pt x="41" y="651"/>
                  </a:lnTo>
                  <a:lnTo>
                    <a:pt x="40" y="669"/>
                  </a:lnTo>
                  <a:lnTo>
                    <a:pt x="40" y="669"/>
                  </a:lnTo>
                  <a:lnTo>
                    <a:pt x="41" y="697"/>
                  </a:lnTo>
                  <a:lnTo>
                    <a:pt x="43" y="724"/>
                  </a:lnTo>
                  <a:lnTo>
                    <a:pt x="48" y="769"/>
                  </a:lnTo>
                  <a:lnTo>
                    <a:pt x="48" y="769"/>
                  </a:lnTo>
                  <a:lnTo>
                    <a:pt x="53" y="792"/>
                  </a:lnTo>
                  <a:lnTo>
                    <a:pt x="58" y="815"/>
                  </a:lnTo>
                  <a:lnTo>
                    <a:pt x="64" y="837"/>
                  </a:lnTo>
                  <a:lnTo>
                    <a:pt x="73" y="859"/>
                  </a:lnTo>
                  <a:lnTo>
                    <a:pt x="81" y="880"/>
                  </a:lnTo>
                  <a:lnTo>
                    <a:pt x="91" y="900"/>
                  </a:lnTo>
                  <a:lnTo>
                    <a:pt x="109" y="941"/>
                  </a:lnTo>
                  <a:lnTo>
                    <a:pt x="109" y="941"/>
                  </a:lnTo>
                  <a:lnTo>
                    <a:pt x="122" y="960"/>
                  </a:lnTo>
                  <a:lnTo>
                    <a:pt x="136" y="979"/>
                  </a:lnTo>
                  <a:lnTo>
                    <a:pt x="151" y="996"/>
                  </a:lnTo>
                  <a:lnTo>
                    <a:pt x="167" y="1013"/>
                  </a:lnTo>
                  <a:lnTo>
                    <a:pt x="199" y="1044"/>
                  </a:lnTo>
                  <a:lnTo>
                    <a:pt x="231" y="1074"/>
                  </a:lnTo>
                  <a:lnTo>
                    <a:pt x="231" y="1074"/>
                  </a:lnTo>
                  <a:lnTo>
                    <a:pt x="237" y="1080"/>
                  </a:lnTo>
                  <a:lnTo>
                    <a:pt x="241" y="1086"/>
                  </a:lnTo>
                  <a:lnTo>
                    <a:pt x="245" y="1092"/>
                  </a:lnTo>
                  <a:lnTo>
                    <a:pt x="250" y="1097"/>
                  </a:lnTo>
                  <a:lnTo>
                    <a:pt x="250" y="1097"/>
                  </a:lnTo>
                  <a:lnTo>
                    <a:pt x="255" y="1103"/>
                  </a:lnTo>
                  <a:lnTo>
                    <a:pt x="261" y="1107"/>
                  </a:lnTo>
                  <a:lnTo>
                    <a:pt x="267" y="1111"/>
                  </a:lnTo>
                  <a:lnTo>
                    <a:pt x="273" y="1117"/>
                  </a:lnTo>
                  <a:lnTo>
                    <a:pt x="273" y="1117"/>
                  </a:lnTo>
                  <a:lnTo>
                    <a:pt x="283" y="1128"/>
                  </a:lnTo>
                  <a:lnTo>
                    <a:pt x="288" y="1134"/>
                  </a:lnTo>
                  <a:lnTo>
                    <a:pt x="292" y="1136"/>
                  </a:lnTo>
                  <a:lnTo>
                    <a:pt x="296" y="1137"/>
                  </a:lnTo>
                  <a:lnTo>
                    <a:pt x="296" y="1137"/>
                  </a:lnTo>
                  <a:lnTo>
                    <a:pt x="297" y="1139"/>
                  </a:lnTo>
                  <a:lnTo>
                    <a:pt x="298" y="1141"/>
                  </a:lnTo>
                  <a:lnTo>
                    <a:pt x="301" y="1145"/>
                  </a:lnTo>
                  <a:lnTo>
                    <a:pt x="304" y="1148"/>
                  </a:lnTo>
                  <a:lnTo>
                    <a:pt x="305" y="1150"/>
                  </a:lnTo>
                  <a:lnTo>
                    <a:pt x="306" y="1153"/>
                  </a:lnTo>
                  <a:lnTo>
                    <a:pt x="306" y="1153"/>
                  </a:lnTo>
                  <a:lnTo>
                    <a:pt x="321" y="1163"/>
                  </a:lnTo>
                  <a:lnTo>
                    <a:pt x="336" y="1172"/>
                  </a:lnTo>
                  <a:lnTo>
                    <a:pt x="367" y="1192"/>
                  </a:lnTo>
                  <a:lnTo>
                    <a:pt x="367" y="1192"/>
                  </a:lnTo>
                  <a:lnTo>
                    <a:pt x="383" y="1203"/>
                  </a:lnTo>
                  <a:lnTo>
                    <a:pt x="401" y="1215"/>
                  </a:lnTo>
                  <a:lnTo>
                    <a:pt x="401" y="1215"/>
                  </a:lnTo>
                  <a:lnTo>
                    <a:pt x="410" y="1219"/>
                  </a:lnTo>
                  <a:lnTo>
                    <a:pt x="420" y="1224"/>
                  </a:lnTo>
                  <a:lnTo>
                    <a:pt x="431" y="1228"/>
                  </a:lnTo>
                  <a:lnTo>
                    <a:pt x="440" y="1232"/>
                  </a:lnTo>
                  <a:lnTo>
                    <a:pt x="440" y="1232"/>
                  </a:lnTo>
                  <a:lnTo>
                    <a:pt x="457" y="1243"/>
                  </a:lnTo>
                  <a:lnTo>
                    <a:pt x="474" y="1254"/>
                  </a:lnTo>
                  <a:lnTo>
                    <a:pt x="509" y="1275"/>
                  </a:lnTo>
                  <a:lnTo>
                    <a:pt x="509" y="1275"/>
                  </a:lnTo>
                  <a:lnTo>
                    <a:pt x="518" y="1281"/>
                  </a:lnTo>
                  <a:lnTo>
                    <a:pt x="528" y="1285"/>
                  </a:lnTo>
                  <a:lnTo>
                    <a:pt x="547" y="1292"/>
                  </a:lnTo>
                  <a:lnTo>
                    <a:pt x="565" y="1299"/>
                  </a:lnTo>
                  <a:lnTo>
                    <a:pt x="586" y="1305"/>
                  </a:lnTo>
                  <a:lnTo>
                    <a:pt x="586" y="1305"/>
                  </a:lnTo>
                  <a:lnTo>
                    <a:pt x="599" y="1312"/>
                  </a:lnTo>
                  <a:lnTo>
                    <a:pt x="610" y="1318"/>
                  </a:lnTo>
                  <a:lnTo>
                    <a:pt x="623" y="1324"/>
                  </a:lnTo>
                  <a:lnTo>
                    <a:pt x="635" y="1329"/>
                  </a:lnTo>
                  <a:lnTo>
                    <a:pt x="635" y="1329"/>
                  </a:lnTo>
                  <a:lnTo>
                    <a:pt x="640" y="1330"/>
                  </a:lnTo>
                  <a:lnTo>
                    <a:pt x="646" y="1330"/>
                  </a:lnTo>
                  <a:lnTo>
                    <a:pt x="651" y="1330"/>
                  </a:lnTo>
                  <a:lnTo>
                    <a:pt x="656" y="1331"/>
                  </a:lnTo>
                  <a:lnTo>
                    <a:pt x="656" y="1331"/>
                  </a:lnTo>
                  <a:lnTo>
                    <a:pt x="669" y="1335"/>
                  </a:lnTo>
                  <a:lnTo>
                    <a:pt x="682" y="1340"/>
                  </a:lnTo>
                  <a:lnTo>
                    <a:pt x="694" y="1346"/>
                  </a:lnTo>
                  <a:lnTo>
                    <a:pt x="707" y="1350"/>
                  </a:lnTo>
                  <a:lnTo>
                    <a:pt x="707" y="1350"/>
                  </a:lnTo>
                  <a:lnTo>
                    <a:pt x="722" y="1353"/>
                  </a:lnTo>
                  <a:lnTo>
                    <a:pt x="738" y="1355"/>
                  </a:lnTo>
                  <a:lnTo>
                    <a:pt x="756" y="1358"/>
                  </a:lnTo>
                  <a:lnTo>
                    <a:pt x="772" y="1359"/>
                  </a:lnTo>
                  <a:lnTo>
                    <a:pt x="772" y="1359"/>
                  </a:lnTo>
                  <a:lnTo>
                    <a:pt x="776" y="1359"/>
                  </a:lnTo>
                  <a:lnTo>
                    <a:pt x="782" y="1358"/>
                  </a:lnTo>
                  <a:lnTo>
                    <a:pt x="786" y="1355"/>
                  </a:lnTo>
                  <a:lnTo>
                    <a:pt x="790" y="1355"/>
                  </a:lnTo>
                  <a:lnTo>
                    <a:pt x="790" y="1355"/>
                  </a:lnTo>
                  <a:lnTo>
                    <a:pt x="800" y="1357"/>
                  </a:lnTo>
                  <a:lnTo>
                    <a:pt x="810" y="1358"/>
                  </a:lnTo>
                  <a:lnTo>
                    <a:pt x="829" y="1362"/>
                  </a:lnTo>
                  <a:lnTo>
                    <a:pt x="849" y="1366"/>
                  </a:lnTo>
                  <a:lnTo>
                    <a:pt x="859" y="1367"/>
                  </a:lnTo>
                  <a:lnTo>
                    <a:pt x="868" y="1367"/>
                  </a:lnTo>
                  <a:lnTo>
                    <a:pt x="868" y="1367"/>
                  </a:lnTo>
                  <a:lnTo>
                    <a:pt x="921" y="1367"/>
                  </a:lnTo>
                  <a:lnTo>
                    <a:pt x="948" y="1366"/>
                  </a:lnTo>
                  <a:lnTo>
                    <a:pt x="973" y="1364"/>
                  </a:lnTo>
                  <a:lnTo>
                    <a:pt x="973" y="1364"/>
                  </a:lnTo>
                  <a:lnTo>
                    <a:pt x="988" y="1362"/>
                  </a:lnTo>
                  <a:lnTo>
                    <a:pt x="1004" y="1359"/>
                  </a:lnTo>
                  <a:lnTo>
                    <a:pt x="1018" y="1355"/>
                  </a:lnTo>
                  <a:lnTo>
                    <a:pt x="1030" y="1353"/>
                  </a:lnTo>
                  <a:lnTo>
                    <a:pt x="1030" y="1353"/>
                  </a:lnTo>
                  <a:lnTo>
                    <a:pt x="1042" y="1352"/>
                  </a:lnTo>
                  <a:lnTo>
                    <a:pt x="1054" y="1349"/>
                  </a:lnTo>
                  <a:lnTo>
                    <a:pt x="1075" y="1344"/>
                  </a:lnTo>
                  <a:lnTo>
                    <a:pt x="1095" y="1336"/>
                  </a:lnTo>
                  <a:lnTo>
                    <a:pt x="1116" y="1331"/>
                  </a:lnTo>
                  <a:lnTo>
                    <a:pt x="1116" y="1331"/>
                  </a:lnTo>
                  <a:lnTo>
                    <a:pt x="1147" y="1321"/>
                  </a:lnTo>
                  <a:lnTo>
                    <a:pt x="1161" y="1316"/>
                  </a:lnTo>
                  <a:lnTo>
                    <a:pt x="1175" y="1309"/>
                  </a:lnTo>
                  <a:lnTo>
                    <a:pt x="1187" y="1304"/>
                  </a:lnTo>
                  <a:lnTo>
                    <a:pt x="1200" y="1297"/>
                  </a:lnTo>
                  <a:lnTo>
                    <a:pt x="1211" y="1289"/>
                  </a:lnTo>
                  <a:lnTo>
                    <a:pt x="1222" y="1281"/>
                  </a:lnTo>
                  <a:lnTo>
                    <a:pt x="1222" y="1281"/>
                  </a:lnTo>
                  <a:lnTo>
                    <a:pt x="1213" y="1285"/>
                  </a:lnTo>
                  <a:lnTo>
                    <a:pt x="1202" y="1287"/>
                  </a:lnTo>
                  <a:lnTo>
                    <a:pt x="1193" y="1289"/>
                  </a:lnTo>
                  <a:lnTo>
                    <a:pt x="1182" y="1291"/>
                  </a:lnTo>
                  <a:lnTo>
                    <a:pt x="1159" y="1293"/>
                  </a:lnTo>
                  <a:lnTo>
                    <a:pt x="1135" y="1297"/>
                  </a:lnTo>
                  <a:lnTo>
                    <a:pt x="1135" y="1297"/>
                  </a:lnTo>
                  <a:close/>
                  <a:moveTo>
                    <a:pt x="358" y="499"/>
                  </a:moveTo>
                  <a:lnTo>
                    <a:pt x="358" y="499"/>
                  </a:lnTo>
                  <a:lnTo>
                    <a:pt x="360" y="498"/>
                  </a:lnTo>
                  <a:lnTo>
                    <a:pt x="361" y="497"/>
                  </a:lnTo>
                  <a:lnTo>
                    <a:pt x="362" y="495"/>
                  </a:lnTo>
                  <a:lnTo>
                    <a:pt x="362" y="491"/>
                  </a:lnTo>
                  <a:lnTo>
                    <a:pt x="360" y="487"/>
                  </a:lnTo>
                  <a:lnTo>
                    <a:pt x="359" y="485"/>
                  </a:lnTo>
                  <a:lnTo>
                    <a:pt x="358" y="484"/>
                  </a:lnTo>
                  <a:lnTo>
                    <a:pt x="358" y="484"/>
                  </a:lnTo>
                  <a:lnTo>
                    <a:pt x="359" y="491"/>
                  </a:lnTo>
                  <a:lnTo>
                    <a:pt x="358" y="499"/>
                  </a:lnTo>
                  <a:lnTo>
                    <a:pt x="358" y="499"/>
                  </a:lnTo>
                  <a:close/>
                  <a:moveTo>
                    <a:pt x="363" y="535"/>
                  </a:moveTo>
                  <a:lnTo>
                    <a:pt x="363" y="535"/>
                  </a:lnTo>
                  <a:lnTo>
                    <a:pt x="368" y="562"/>
                  </a:lnTo>
                  <a:lnTo>
                    <a:pt x="375" y="589"/>
                  </a:lnTo>
                  <a:lnTo>
                    <a:pt x="388" y="640"/>
                  </a:lnTo>
                  <a:lnTo>
                    <a:pt x="388" y="640"/>
                  </a:lnTo>
                  <a:lnTo>
                    <a:pt x="394" y="661"/>
                  </a:lnTo>
                  <a:lnTo>
                    <a:pt x="401" y="680"/>
                  </a:lnTo>
                  <a:lnTo>
                    <a:pt x="407" y="698"/>
                  </a:lnTo>
                  <a:lnTo>
                    <a:pt x="413" y="717"/>
                  </a:lnTo>
                  <a:lnTo>
                    <a:pt x="413" y="717"/>
                  </a:lnTo>
                  <a:lnTo>
                    <a:pt x="426" y="759"/>
                  </a:lnTo>
                  <a:lnTo>
                    <a:pt x="433" y="778"/>
                  </a:lnTo>
                  <a:lnTo>
                    <a:pt x="440" y="797"/>
                  </a:lnTo>
                  <a:lnTo>
                    <a:pt x="440" y="797"/>
                  </a:lnTo>
                  <a:lnTo>
                    <a:pt x="451" y="821"/>
                  </a:lnTo>
                  <a:lnTo>
                    <a:pt x="463" y="845"/>
                  </a:lnTo>
                  <a:lnTo>
                    <a:pt x="475" y="867"/>
                  </a:lnTo>
                  <a:lnTo>
                    <a:pt x="489" y="888"/>
                  </a:lnTo>
                  <a:lnTo>
                    <a:pt x="489" y="888"/>
                  </a:lnTo>
                  <a:lnTo>
                    <a:pt x="529" y="943"/>
                  </a:lnTo>
                  <a:lnTo>
                    <a:pt x="549" y="970"/>
                  </a:lnTo>
                  <a:lnTo>
                    <a:pt x="570" y="997"/>
                  </a:lnTo>
                  <a:lnTo>
                    <a:pt x="591" y="1022"/>
                  </a:lnTo>
                  <a:lnTo>
                    <a:pt x="613" y="1047"/>
                  </a:lnTo>
                  <a:lnTo>
                    <a:pt x="636" y="1071"/>
                  </a:lnTo>
                  <a:lnTo>
                    <a:pt x="660" y="1094"/>
                  </a:lnTo>
                  <a:lnTo>
                    <a:pt x="660" y="1094"/>
                  </a:lnTo>
                  <a:lnTo>
                    <a:pt x="680" y="1112"/>
                  </a:lnTo>
                  <a:lnTo>
                    <a:pt x="700" y="1130"/>
                  </a:lnTo>
                  <a:lnTo>
                    <a:pt x="721" y="1146"/>
                  </a:lnTo>
                  <a:lnTo>
                    <a:pt x="742" y="1162"/>
                  </a:lnTo>
                  <a:lnTo>
                    <a:pt x="763" y="1177"/>
                  </a:lnTo>
                  <a:lnTo>
                    <a:pt x="786" y="1191"/>
                  </a:lnTo>
                  <a:lnTo>
                    <a:pt x="810" y="1203"/>
                  </a:lnTo>
                  <a:lnTo>
                    <a:pt x="834" y="1216"/>
                  </a:lnTo>
                  <a:lnTo>
                    <a:pt x="834" y="1216"/>
                  </a:lnTo>
                  <a:lnTo>
                    <a:pt x="862" y="1230"/>
                  </a:lnTo>
                  <a:lnTo>
                    <a:pt x="891" y="1243"/>
                  </a:lnTo>
                  <a:lnTo>
                    <a:pt x="920" y="1254"/>
                  </a:lnTo>
                  <a:lnTo>
                    <a:pt x="935" y="1259"/>
                  </a:lnTo>
                  <a:lnTo>
                    <a:pt x="950" y="1262"/>
                  </a:lnTo>
                  <a:lnTo>
                    <a:pt x="950" y="1262"/>
                  </a:lnTo>
                  <a:lnTo>
                    <a:pt x="977" y="1270"/>
                  </a:lnTo>
                  <a:lnTo>
                    <a:pt x="1002" y="1275"/>
                  </a:lnTo>
                  <a:lnTo>
                    <a:pt x="1028" y="1279"/>
                  </a:lnTo>
                  <a:lnTo>
                    <a:pt x="1054" y="1283"/>
                  </a:lnTo>
                  <a:lnTo>
                    <a:pt x="1079" y="1285"/>
                  </a:lnTo>
                  <a:lnTo>
                    <a:pt x="1106" y="1285"/>
                  </a:lnTo>
                  <a:lnTo>
                    <a:pt x="1132" y="1282"/>
                  </a:lnTo>
                  <a:lnTo>
                    <a:pt x="1158" y="1277"/>
                  </a:lnTo>
                  <a:lnTo>
                    <a:pt x="1158" y="1277"/>
                  </a:lnTo>
                  <a:lnTo>
                    <a:pt x="1138" y="1275"/>
                  </a:lnTo>
                  <a:lnTo>
                    <a:pt x="1120" y="1273"/>
                  </a:lnTo>
                  <a:lnTo>
                    <a:pt x="1084" y="1268"/>
                  </a:lnTo>
                  <a:lnTo>
                    <a:pt x="1084" y="1268"/>
                  </a:lnTo>
                  <a:lnTo>
                    <a:pt x="1048" y="1263"/>
                  </a:lnTo>
                  <a:lnTo>
                    <a:pt x="1012" y="1258"/>
                  </a:lnTo>
                  <a:lnTo>
                    <a:pt x="994" y="1255"/>
                  </a:lnTo>
                  <a:lnTo>
                    <a:pt x="975" y="1249"/>
                  </a:lnTo>
                  <a:lnTo>
                    <a:pt x="956" y="1244"/>
                  </a:lnTo>
                  <a:lnTo>
                    <a:pt x="937" y="1238"/>
                  </a:lnTo>
                  <a:lnTo>
                    <a:pt x="937" y="1238"/>
                  </a:lnTo>
                  <a:lnTo>
                    <a:pt x="913" y="1228"/>
                  </a:lnTo>
                  <a:lnTo>
                    <a:pt x="891" y="1216"/>
                  </a:lnTo>
                  <a:lnTo>
                    <a:pt x="845" y="1192"/>
                  </a:lnTo>
                  <a:lnTo>
                    <a:pt x="845" y="1192"/>
                  </a:lnTo>
                  <a:lnTo>
                    <a:pt x="813" y="1172"/>
                  </a:lnTo>
                  <a:lnTo>
                    <a:pt x="781" y="1152"/>
                  </a:lnTo>
                  <a:lnTo>
                    <a:pt x="750" y="1131"/>
                  </a:lnTo>
                  <a:lnTo>
                    <a:pt x="721" y="1107"/>
                  </a:lnTo>
                  <a:lnTo>
                    <a:pt x="692" y="1083"/>
                  </a:lnTo>
                  <a:lnTo>
                    <a:pt x="665" y="1059"/>
                  </a:lnTo>
                  <a:lnTo>
                    <a:pt x="638" y="1033"/>
                  </a:lnTo>
                  <a:lnTo>
                    <a:pt x="614" y="1006"/>
                  </a:lnTo>
                  <a:lnTo>
                    <a:pt x="614" y="1006"/>
                  </a:lnTo>
                  <a:lnTo>
                    <a:pt x="581" y="971"/>
                  </a:lnTo>
                  <a:lnTo>
                    <a:pt x="566" y="953"/>
                  </a:lnTo>
                  <a:lnTo>
                    <a:pt x="551" y="934"/>
                  </a:lnTo>
                  <a:lnTo>
                    <a:pt x="551" y="934"/>
                  </a:lnTo>
                  <a:lnTo>
                    <a:pt x="530" y="903"/>
                  </a:lnTo>
                  <a:lnTo>
                    <a:pt x="510" y="870"/>
                  </a:lnTo>
                  <a:lnTo>
                    <a:pt x="490" y="837"/>
                  </a:lnTo>
                  <a:lnTo>
                    <a:pt x="471" y="804"/>
                  </a:lnTo>
                  <a:lnTo>
                    <a:pt x="454" y="770"/>
                  </a:lnTo>
                  <a:lnTo>
                    <a:pt x="437" y="734"/>
                  </a:lnTo>
                  <a:lnTo>
                    <a:pt x="420" y="699"/>
                  </a:lnTo>
                  <a:lnTo>
                    <a:pt x="404" y="664"/>
                  </a:lnTo>
                  <a:lnTo>
                    <a:pt x="404" y="664"/>
                  </a:lnTo>
                  <a:lnTo>
                    <a:pt x="397" y="643"/>
                  </a:lnTo>
                  <a:lnTo>
                    <a:pt x="391" y="623"/>
                  </a:lnTo>
                  <a:lnTo>
                    <a:pt x="381" y="583"/>
                  </a:lnTo>
                  <a:lnTo>
                    <a:pt x="372" y="546"/>
                  </a:lnTo>
                  <a:lnTo>
                    <a:pt x="367" y="528"/>
                  </a:lnTo>
                  <a:lnTo>
                    <a:pt x="362" y="511"/>
                  </a:lnTo>
                  <a:lnTo>
                    <a:pt x="362" y="511"/>
                  </a:lnTo>
                  <a:lnTo>
                    <a:pt x="362" y="524"/>
                  </a:lnTo>
                  <a:lnTo>
                    <a:pt x="363" y="535"/>
                  </a:lnTo>
                  <a:lnTo>
                    <a:pt x="363" y="535"/>
                  </a:lnTo>
                  <a:close/>
                  <a:moveTo>
                    <a:pt x="34" y="589"/>
                  </a:moveTo>
                  <a:lnTo>
                    <a:pt x="34" y="589"/>
                  </a:lnTo>
                  <a:lnTo>
                    <a:pt x="36" y="589"/>
                  </a:lnTo>
                  <a:lnTo>
                    <a:pt x="38" y="588"/>
                  </a:lnTo>
                  <a:lnTo>
                    <a:pt x="39" y="583"/>
                  </a:lnTo>
                  <a:lnTo>
                    <a:pt x="39" y="579"/>
                  </a:lnTo>
                  <a:lnTo>
                    <a:pt x="38" y="577"/>
                  </a:lnTo>
                  <a:lnTo>
                    <a:pt x="38" y="577"/>
                  </a:lnTo>
                  <a:lnTo>
                    <a:pt x="35" y="582"/>
                  </a:lnTo>
                  <a:lnTo>
                    <a:pt x="34" y="589"/>
                  </a:lnTo>
                  <a:lnTo>
                    <a:pt x="34" y="589"/>
                  </a:lnTo>
                  <a:close/>
                  <a:moveTo>
                    <a:pt x="20" y="713"/>
                  </a:moveTo>
                  <a:lnTo>
                    <a:pt x="20" y="713"/>
                  </a:lnTo>
                  <a:lnTo>
                    <a:pt x="19" y="717"/>
                  </a:lnTo>
                  <a:lnTo>
                    <a:pt x="17" y="719"/>
                  </a:lnTo>
                  <a:lnTo>
                    <a:pt x="16" y="723"/>
                  </a:lnTo>
                  <a:lnTo>
                    <a:pt x="15" y="726"/>
                  </a:lnTo>
                  <a:lnTo>
                    <a:pt x="15" y="726"/>
                  </a:lnTo>
                  <a:lnTo>
                    <a:pt x="14" y="734"/>
                  </a:lnTo>
                  <a:lnTo>
                    <a:pt x="15" y="742"/>
                  </a:lnTo>
                  <a:lnTo>
                    <a:pt x="17" y="758"/>
                  </a:lnTo>
                  <a:lnTo>
                    <a:pt x="21" y="773"/>
                  </a:lnTo>
                  <a:lnTo>
                    <a:pt x="26" y="788"/>
                  </a:lnTo>
                  <a:lnTo>
                    <a:pt x="26" y="788"/>
                  </a:lnTo>
                  <a:lnTo>
                    <a:pt x="26" y="789"/>
                  </a:lnTo>
                  <a:lnTo>
                    <a:pt x="25" y="790"/>
                  </a:lnTo>
                  <a:lnTo>
                    <a:pt x="24" y="789"/>
                  </a:lnTo>
                  <a:lnTo>
                    <a:pt x="21" y="789"/>
                  </a:lnTo>
                  <a:lnTo>
                    <a:pt x="21" y="791"/>
                  </a:lnTo>
                  <a:lnTo>
                    <a:pt x="21" y="791"/>
                  </a:lnTo>
                  <a:lnTo>
                    <a:pt x="30" y="820"/>
                  </a:lnTo>
                  <a:lnTo>
                    <a:pt x="38" y="847"/>
                  </a:lnTo>
                  <a:lnTo>
                    <a:pt x="46" y="871"/>
                  </a:lnTo>
                  <a:lnTo>
                    <a:pt x="56" y="895"/>
                  </a:lnTo>
                  <a:lnTo>
                    <a:pt x="65" y="918"/>
                  </a:lnTo>
                  <a:lnTo>
                    <a:pt x="77" y="940"/>
                  </a:lnTo>
                  <a:lnTo>
                    <a:pt x="90" y="961"/>
                  </a:lnTo>
                  <a:lnTo>
                    <a:pt x="104" y="984"/>
                  </a:lnTo>
                  <a:lnTo>
                    <a:pt x="104" y="984"/>
                  </a:lnTo>
                  <a:lnTo>
                    <a:pt x="106" y="985"/>
                  </a:lnTo>
                  <a:lnTo>
                    <a:pt x="109" y="986"/>
                  </a:lnTo>
                  <a:lnTo>
                    <a:pt x="113" y="987"/>
                  </a:lnTo>
                  <a:lnTo>
                    <a:pt x="115" y="989"/>
                  </a:lnTo>
                  <a:lnTo>
                    <a:pt x="115" y="989"/>
                  </a:lnTo>
                  <a:lnTo>
                    <a:pt x="118" y="998"/>
                  </a:lnTo>
                  <a:lnTo>
                    <a:pt x="123" y="1006"/>
                  </a:lnTo>
                  <a:lnTo>
                    <a:pt x="129" y="1013"/>
                  </a:lnTo>
                  <a:lnTo>
                    <a:pt x="136" y="1019"/>
                  </a:lnTo>
                  <a:lnTo>
                    <a:pt x="136" y="1019"/>
                  </a:lnTo>
                  <a:lnTo>
                    <a:pt x="136" y="1024"/>
                  </a:lnTo>
                  <a:lnTo>
                    <a:pt x="135" y="1026"/>
                  </a:lnTo>
                  <a:lnTo>
                    <a:pt x="135" y="1028"/>
                  </a:lnTo>
                  <a:lnTo>
                    <a:pt x="136" y="1030"/>
                  </a:lnTo>
                  <a:lnTo>
                    <a:pt x="136" y="1030"/>
                  </a:lnTo>
                  <a:lnTo>
                    <a:pt x="153" y="1050"/>
                  </a:lnTo>
                  <a:lnTo>
                    <a:pt x="171" y="1070"/>
                  </a:lnTo>
                  <a:lnTo>
                    <a:pt x="191" y="1089"/>
                  </a:lnTo>
                  <a:lnTo>
                    <a:pt x="210" y="1106"/>
                  </a:lnTo>
                  <a:lnTo>
                    <a:pt x="210" y="1106"/>
                  </a:lnTo>
                  <a:lnTo>
                    <a:pt x="220" y="1118"/>
                  </a:lnTo>
                  <a:lnTo>
                    <a:pt x="229" y="1128"/>
                  </a:lnTo>
                  <a:lnTo>
                    <a:pt x="239" y="1138"/>
                  </a:lnTo>
                  <a:lnTo>
                    <a:pt x="250" y="1148"/>
                  </a:lnTo>
                  <a:lnTo>
                    <a:pt x="260" y="1157"/>
                  </a:lnTo>
                  <a:lnTo>
                    <a:pt x="272" y="1166"/>
                  </a:lnTo>
                  <a:lnTo>
                    <a:pt x="285" y="1173"/>
                  </a:lnTo>
                  <a:lnTo>
                    <a:pt x="298" y="1181"/>
                  </a:lnTo>
                  <a:lnTo>
                    <a:pt x="298" y="1181"/>
                  </a:lnTo>
                  <a:lnTo>
                    <a:pt x="300" y="1185"/>
                  </a:lnTo>
                  <a:lnTo>
                    <a:pt x="302" y="1189"/>
                  </a:lnTo>
                  <a:lnTo>
                    <a:pt x="310" y="1195"/>
                  </a:lnTo>
                  <a:lnTo>
                    <a:pt x="317" y="1200"/>
                  </a:lnTo>
                  <a:lnTo>
                    <a:pt x="326" y="1204"/>
                  </a:lnTo>
                  <a:lnTo>
                    <a:pt x="334" y="1209"/>
                  </a:lnTo>
                  <a:lnTo>
                    <a:pt x="342" y="1214"/>
                  </a:lnTo>
                  <a:lnTo>
                    <a:pt x="349" y="1219"/>
                  </a:lnTo>
                  <a:lnTo>
                    <a:pt x="352" y="1224"/>
                  </a:lnTo>
                  <a:lnTo>
                    <a:pt x="354" y="1227"/>
                  </a:lnTo>
                  <a:lnTo>
                    <a:pt x="354" y="1227"/>
                  </a:lnTo>
                  <a:lnTo>
                    <a:pt x="378" y="1240"/>
                  </a:lnTo>
                  <a:lnTo>
                    <a:pt x="401" y="1253"/>
                  </a:lnTo>
                  <a:lnTo>
                    <a:pt x="422" y="1267"/>
                  </a:lnTo>
                  <a:lnTo>
                    <a:pt x="445" y="1278"/>
                  </a:lnTo>
                  <a:lnTo>
                    <a:pt x="445" y="1278"/>
                  </a:lnTo>
                  <a:lnTo>
                    <a:pt x="497" y="1304"/>
                  </a:lnTo>
                  <a:lnTo>
                    <a:pt x="550" y="1329"/>
                  </a:lnTo>
                  <a:lnTo>
                    <a:pt x="550" y="1329"/>
                  </a:lnTo>
                  <a:lnTo>
                    <a:pt x="588" y="1345"/>
                  </a:lnTo>
                  <a:lnTo>
                    <a:pt x="607" y="1352"/>
                  </a:lnTo>
                  <a:lnTo>
                    <a:pt x="626" y="1359"/>
                  </a:lnTo>
                  <a:lnTo>
                    <a:pt x="626" y="1359"/>
                  </a:lnTo>
                  <a:lnTo>
                    <a:pt x="649" y="1365"/>
                  </a:lnTo>
                  <a:lnTo>
                    <a:pt x="671" y="1372"/>
                  </a:lnTo>
                  <a:lnTo>
                    <a:pt x="695" y="1376"/>
                  </a:lnTo>
                  <a:lnTo>
                    <a:pt x="717" y="1381"/>
                  </a:lnTo>
                  <a:lnTo>
                    <a:pt x="741" y="1384"/>
                  </a:lnTo>
                  <a:lnTo>
                    <a:pt x="765" y="1388"/>
                  </a:lnTo>
                  <a:lnTo>
                    <a:pt x="813" y="1393"/>
                  </a:lnTo>
                  <a:lnTo>
                    <a:pt x="860" y="1395"/>
                  </a:lnTo>
                  <a:lnTo>
                    <a:pt x="908" y="1395"/>
                  </a:lnTo>
                  <a:lnTo>
                    <a:pt x="955" y="1392"/>
                  </a:lnTo>
                  <a:lnTo>
                    <a:pt x="1001" y="1388"/>
                  </a:lnTo>
                  <a:lnTo>
                    <a:pt x="1001" y="1388"/>
                  </a:lnTo>
                  <a:lnTo>
                    <a:pt x="1029" y="1383"/>
                  </a:lnTo>
                  <a:lnTo>
                    <a:pt x="1056" y="1378"/>
                  </a:lnTo>
                  <a:lnTo>
                    <a:pt x="1083" y="1372"/>
                  </a:lnTo>
                  <a:lnTo>
                    <a:pt x="1108" y="1364"/>
                  </a:lnTo>
                  <a:lnTo>
                    <a:pt x="1134" y="1355"/>
                  </a:lnTo>
                  <a:lnTo>
                    <a:pt x="1159" y="1346"/>
                  </a:lnTo>
                  <a:lnTo>
                    <a:pt x="1183" y="1335"/>
                  </a:lnTo>
                  <a:lnTo>
                    <a:pt x="1206" y="1323"/>
                  </a:lnTo>
                  <a:lnTo>
                    <a:pt x="1206" y="1323"/>
                  </a:lnTo>
                  <a:lnTo>
                    <a:pt x="1209" y="1318"/>
                  </a:lnTo>
                  <a:lnTo>
                    <a:pt x="1211" y="1316"/>
                  </a:lnTo>
                  <a:lnTo>
                    <a:pt x="1213" y="1315"/>
                  </a:lnTo>
                  <a:lnTo>
                    <a:pt x="1213" y="1315"/>
                  </a:lnTo>
                  <a:lnTo>
                    <a:pt x="1216" y="1313"/>
                  </a:lnTo>
                  <a:lnTo>
                    <a:pt x="1222" y="1310"/>
                  </a:lnTo>
                  <a:lnTo>
                    <a:pt x="1226" y="1309"/>
                  </a:lnTo>
                  <a:lnTo>
                    <a:pt x="1230" y="1307"/>
                  </a:lnTo>
                  <a:lnTo>
                    <a:pt x="1230" y="1307"/>
                  </a:lnTo>
                  <a:lnTo>
                    <a:pt x="1236" y="1304"/>
                  </a:lnTo>
                  <a:lnTo>
                    <a:pt x="1240" y="1299"/>
                  </a:lnTo>
                  <a:lnTo>
                    <a:pt x="1251" y="1288"/>
                  </a:lnTo>
                  <a:lnTo>
                    <a:pt x="1254" y="1282"/>
                  </a:lnTo>
                  <a:lnTo>
                    <a:pt x="1257" y="1276"/>
                  </a:lnTo>
                  <a:lnTo>
                    <a:pt x="1259" y="1272"/>
                  </a:lnTo>
                  <a:lnTo>
                    <a:pt x="1259" y="1268"/>
                  </a:lnTo>
                  <a:lnTo>
                    <a:pt x="1259" y="1268"/>
                  </a:lnTo>
                  <a:lnTo>
                    <a:pt x="1254" y="1276"/>
                  </a:lnTo>
                  <a:lnTo>
                    <a:pt x="1247" y="1283"/>
                  </a:lnTo>
                  <a:lnTo>
                    <a:pt x="1241" y="1289"/>
                  </a:lnTo>
                  <a:lnTo>
                    <a:pt x="1232" y="1294"/>
                  </a:lnTo>
                  <a:lnTo>
                    <a:pt x="1217" y="1304"/>
                  </a:lnTo>
                  <a:lnTo>
                    <a:pt x="1209" y="1310"/>
                  </a:lnTo>
                  <a:lnTo>
                    <a:pt x="1202" y="1316"/>
                  </a:lnTo>
                  <a:lnTo>
                    <a:pt x="1202" y="1316"/>
                  </a:lnTo>
                  <a:lnTo>
                    <a:pt x="1196" y="1318"/>
                  </a:lnTo>
                  <a:lnTo>
                    <a:pt x="1190" y="1319"/>
                  </a:lnTo>
                  <a:lnTo>
                    <a:pt x="1180" y="1324"/>
                  </a:lnTo>
                  <a:lnTo>
                    <a:pt x="1170" y="1330"/>
                  </a:lnTo>
                  <a:lnTo>
                    <a:pt x="1162" y="1334"/>
                  </a:lnTo>
                  <a:lnTo>
                    <a:pt x="1162" y="1334"/>
                  </a:lnTo>
                  <a:lnTo>
                    <a:pt x="1136" y="1343"/>
                  </a:lnTo>
                  <a:lnTo>
                    <a:pt x="1116" y="1350"/>
                  </a:lnTo>
                  <a:lnTo>
                    <a:pt x="1116" y="1350"/>
                  </a:lnTo>
                  <a:lnTo>
                    <a:pt x="1096" y="1357"/>
                  </a:lnTo>
                  <a:lnTo>
                    <a:pt x="1077" y="1361"/>
                  </a:lnTo>
                  <a:lnTo>
                    <a:pt x="1058" y="1365"/>
                  </a:lnTo>
                  <a:lnTo>
                    <a:pt x="1039" y="1368"/>
                  </a:lnTo>
                  <a:lnTo>
                    <a:pt x="999" y="1375"/>
                  </a:lnTo>
                  <a:lnTo>
                    <a:pt x="958" y="1382"/>
                  </a:lnTo>
                  <a:lnTo>
                    <a:pt x="958" y="1382"/>
                  </a:lnTo>
                  <a:lnTo>
                    <a:pt x="948" y="1380"/>
                  </a:lnTo>
                  <a:lnTo>
                    <a:pt x="936" y="1380"/>
                  </a:lnTo>
                  <a:lnTo>
                    <a:pt x="923" y="1381"/>
                  </a:lnTo>
                  <a:lnTo>
                    <a:pt x="911" y="1383"/>
                  </a:lnTo>
                  <a:lnTo>
                    <a:pt x="911" y="1383"/>
                  </a:lnTo>
                  <a:lnTo>
                    <a:pt x="855" y="1381"/>
                  </a:lnTo>
                  <a:lnTo>
                    <a:pt x="798" y="1377"/>
                  </a:lnTo>
                  <a:lnTo>
                    <a:pt x="770" y="1374"/>
                  </a:lnTo>
                  <a:lnTo>
                    <a:pt x="742" y="1369"/>
                  </a:lnTo>
                  <a:lnTo>
                    <a:pt x="714" y="1364"/>
                  </a:lnTo>
                  <a:lnTo>
                    <a:pt x="686" y="1357"/>
                  </a:lnTo>
                  <a:lnTo>
                    <a:pt x="686" y="1357"/>
                  </a:lnTo>
                  <a:lnTo>
                    <a:pt x="660" y="1350"/>
                  </a:lnTo>
                  <a:lnTo>
                    <a:pt x="631" y="1342"/>
                  </a:lnTo>
                  <a:lnTo>
                    <a:pt x="600" y="1331"/>
                  </a:lnTo>
                  <a:lnTo>
                    <a:pt x="584" y="1323"/>
                  </a:lnTo>
                  <a:lnTo>
                    <a:pt x="568" y="1316"/>
                  </a:lnTo>
                  <a:lnTo>
                    <a:pt x="568" y="1316"/>
                  </a:lnTo>
                  <a:lnTo>
                    <a:pt x="564" y="1315"/>
                  </a:lnTo>
                  <a:lnTo>
                    <a:pt x="562" y="1316"/>
                  </a:lnTo>
                  <a:lnTo>
                    <a:pt x="559" y="1316"/>
                  </a:lnTo>
                  <a:lnTo>
                    <a:pt x="556" y="1316"/>
                  </a:lnTo>
                  <a:lnTo>
                    <a:pt x="556" y="1316"/>
                  </a:lnTo>
                  <a:lnTo>
                    <a:pt x="524" y="1299"/>
                  </a:lnTo>
                  <a:lnTo>
                    <a:pt x="494" y="1282"/>
                  </a:lnTo>
                  <a:lnTo>
                    <a:pt x="463" y="1263"/>
                  </a:lnTo>
                  <a:lnTo>
                    <a:pt x="431" y="1247"/>
                  </a:lnTo>
                  <a:lnTo>
                    <a:pt x="431" y="1247"/>
                  </a:lnTo>
                  <a:lnTo>
                    <a:pt x="408" y="1236"/>
                  </a:lnTo>
                  <a:lnTo>
                    <a:pt x="387" y="1223"/>
                  </a:lnTo>
                  <a:lnTo>
                    <a:pt x="365" y="1210"/>
                  </a:lnTo>
                  <a:lnTo>
                    <a:pt x="345" y="1197"/>
                  </a:lnTo>
                  <a:lnTo>
                    <a:pt x="326" y="1182"/>
                  </a:lnTo>
                  <a:lnTo>
                    <a:pt x="306" y="1168"/>
                  </a:lnTo>
                  <a:lnTo>
                    <a:pt x="288" y="1152"/>
                  </a:lnTo>
                  <a:lnTo>
                    <a:pt x="270" y="1137"/>
                  </a:lnTo>
                  <a:lnTo>
                    <a:pt x="236" y="1105"/>
                  </a:lnTo>
                  <a:lnTo>
                    <a:pt x="201" y="1071"/>
                  </a:lnTo>
                  <a:lnTo>
                    <a:pt x="136" y="1003"/>
                  </a:lnTo>
                  <a:lnTo>
                    <a:pt x="136" y="1003"/>
                  </a:lnTo>
                  <a:lnTo>
                    <a:pt x="103" y="954"/>
                  </a:lnTo>
                  <a:lnTo>
                    <a:pt x="72" y="904"/>
                  </a:lnTo>
                  <a:lnTo>
                    <a:pt x="72" y="904"/>
                  </a:lnTo>
                  <a:lnTo>
                    <a:pt x="70" y="895"/>
                  </a:lnTo>
                  <a:lnTo>
                    <a:pt x="66" y="886"/>
                  </a:lnTo>
                  <a:lnTo>
                    <a:pt x="62" y="879"/>
                  </a:lnTo>
                  <a:lnTo>
                    <a:pt x="58" y="871"/>
                  </a:lnTo>
                  <a:lnTo>
                    <a:pt x="58" y="871"/>
                  </a:lnTo>
                  <a:lnTo>
                    <a:pt x="57" y="868"/>
                  </a:lnTo>
                  <a:lnTo>
                    <a:pt x="57" y="866"/>
                  </a:lnTo>
                  <a:lnTo>
                    <a:pt x="57" y="864"/>
                  </a:lnTo>
                  <a:lnTo>
                    <a:pt x="58" y="860"/>
                  </a:lnTo>
                  <a:lnTo>
                    <a:pt x="58" y="860"/>
                  </a:lnTo>
                  <a:lnTo>
                    <a:pt x="51" y="846"/>
                  </a:lnTo>
                  <a:lnTo>
                    <a:pt x="46" y="832"/>
                  </a:lnTo>
                  <a:lnTo>
                    <a:pt x="42" y="819"/>
                  </a:lnTo>
                  <a:lnTo>
                    <a:pt x="38" y="805"/>
                  </a:lnTo>
                  <a:lnTo>
                    <a:pt x="34" y="791"/>
                  </a:lnTo>
                  <a:lnTo>
                    <a:pt x="32" y="777"/>
                  </a:lnTo>
                  <a:lnTo>
                    <a:pt x="28" y="749"/>
                  </a:lnTo>
                  <a:lnTo>
                    <a:pt x="27" y="719"/>
                  </a:lnTo>
                  <a:lnTo>
                    <a:pt x="27" y="689"/>
                  </a:lnTo>
                  <a:lnTo>
                    <a:pt x="28" y="658"/>
                  </a:lnTo>
                  <a:lnTo>
                    <a:pt x="29" y="626"/>
                  </a:lnTo>
                  <a:lnTo>
                    <a:pt x="29" y="626"/>
                  </a:lnTo>
                  <a:lnTo>
                    <a:pt x="25" y="637"/>
                  </a:lnTo>
                  <a:lnTo>
                    <a:pt x="23" y="648"/>
                  </a:lnTo>
                  <a:lnTo>
                    <a:pt x="21" y="658"/>
                  </a:lnTo>
                  <a:lnTo>
                    <a:pt x="21" y="670"/>
                  </a:lnTo>
                  <a:lnTo>
                    <a:pt x="21" y="693"/>
                  </a:lnTo>
                  <a:lnTo>
                    <a:pt x="21" y="703"/>
                  </a:lnTo>
                  <a:lnTo>
                    <a:pt x="20" y="713"/>
                  </a:lnTo>
                  <a:lnTo>
                    <a:pt x="20" y="7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3" name="Freeform 110"/>
            <p:cNvSpPr>
              <a:spLocks noEditPoints="1"/>
            </p:cNvSpPr>
            <p:nvPr/>
          </p:nvSpPr>
          <p:spPr bwMode="auto">
            <a:xfrm>
              <a:off x="4678363" y="1257300"/>
              <a:ext cx="179388" cy="215900"/>
            </a:xfrm>
            <a:custGeom>
              <a:avLst/>
              <a:gdLst/>
              <a:ahLst/>
              <a:cxnLst>
                <a:cxn ang="0">
                  <a:pos x="139" y="6"/>
                </a:cxn>
                <a:cxn ang="0">
                  <a:pos x="198" y="37"/>
                </a:cxn>
                <a:cxn ang="0">
                  <a:pos x="247" y="79"/>
                </a:cxn>
                <a:cxn ang="0">
                  <a:pos x="286" y="132"/>
                </a:cxn>
                <a:cxn ang="0">
                  <a:pos x="315" y="191"/>
                </a:cxn>
                <a:cxn ang="0">
                  <a:pos x="337" y="256"/>
                </a:cxn>
                <a:cxn ang="0">
                  <a:pos x="339" y="299"/>
                </a:cxn>
                <a:cxn ang="0">
                  <a:pos x="335" y="337"/>
                </a:cxn>
                <a:cxn ang="0">
                  <a:pos x="324" y="363"/>
                </a:cxn>
                <a:cxn ang="0">
                  <a:pos x="308" y="383"/>
                </a:cxn>
                <a:cxn ang="0">
                  <a:pos x="292" y="394"/>
                </a:cxn>
                <a:cxn ang="0">
                  <a:pos x="264" y="407"/>
                </a:cxn>
                <a:cxn ang="0">
                  <a:pos x="242" y="408"/>
                </a:cxn>
                <a:cxn ang="0">
                  <a:pos x="209" y="403"/>
                </a:cxn>
                <a:cxn ang="0">
                  <a:pos x="176" y="391"/>
                </a:cxn>
                <a:cxn ang="0">
                  <a:pos x="135" y="364"/>
                </a:cxn>
                <a:cxn ang="0">
                  <a:pos x="79" y="307"/>
                </a:cxn>
                <a:cxn ang="0">
                  <a:pos x="36" y="238"/>
                </a:cxn>
                <a:cxn ang="0">
                  <a:pos x="9" y="163"/>
                </a:cxn>
                <a:cxn ang="0">
                  <a:pos x="2" y="118"/>
                </a:cxn>
                <a:cxn ang="0">
                  <a:pos x="2" y="82"/>
                </a:cxn>
                <a:cxn ang="0">
                  <a:pos x="6" y="64"/>
                </a:cxn>
                <a:cxn ang="0">
                  <a:pos x="28" y="26"/>
                </a:cxn>
                <a:cxn ang="0">
                  <a:pos x="36" y="17"/>
                </a:cxn>
                <a:cxn ang="0">
                  <a:pos x="63" y="7"/>
                </a:cxn>
                <a:cxn ang="0">
                  <a:pos x="116" y="0"/>
                </a:cxn>
                <a:cxn ang="0">
                  <a:pos x="120" y="21"/>
                </a:cxn>
                <a:cxn ang="0">
                  <a:pos x="82" y="22"/>
                </a:cxn>
                <a:cxn ang="0">
                  <a:pos x="57" y="31"/>
                </a:cxn>
                <a:cxn ang="0">
                  <a:pos x="43" y="48"/>
                </a:cxn>
                <a:cxn ang="0">
                  <a:pos x="32" y="87"/>
                </a:cxn>
                <a:cxn ang="0">
                  <a:pos x="29" y="128"/>
                </a:cxn>
                <a:cxn ang="0">
                  <a:pos x="34" y="171"/>
                </a:cxn>
                <a:cxn ang="0">
                  <a:pos x="46" y="210"/>
                </a:cxn>
                <a:cxn ang="0">
                  <a:pos x="63" y="240"/>
                </a:cxn>
                <a:cxn ang="0">
                  <a:pos x="70" y="260"/>
                </a:cxn>
                <a:cxn ang="0">
                  <a:pos x="92" y="294"/>
                </a:cxn>
                <a:cxn ang="0">
                  <a:pos x="118" y="325"/>
                </a:cxn>
                <a:cxn ang="0">
                  <a:pos x="146" y="356"/>
                </a:cxn>
                <a:cxn ang="0">
                  <a:pos x="163" y="367"/>
                </a:cxn>
                <a:cxn ang="0">
                  <a:pos x="207" y="388"/>
                </a:cxn>
                <a:cxn ang="0">
                  <a:pos x="234" y="393"/>
                </a:cxn>
                <a:cxn ang="0">
                  <a:pos x="271" y="386"/>
                </a:cxn>
                <a:cxn ang="0">
                  <a:pos x="300" y="369"/>
                </a:cxn>
                <a:cxn ang="0">
                  <a:pos x="311" y="354"/>
                </a:cxn>
                <a:cxn ang="0">
                  <a:pos x="320" y="326"/>
                </a:cxn>
                <a:cxn ang="0">
                  <a:pos x="321" y="293"/>
                </a:cxn>
                <a:cxn ang="0">
                  <a:pos x="307" y="208"/>
                </a:cxn>
                <a:cxn ang="0">
                  <a:pos x="286" y="161"/>
                </a:cxn>
                <a:cxn ang="0">
                  <a:pos x="265" y="128"/>
                </a:cxn>
                <a:cxn ang="0">
                  <a:pos x="255" y="112"/>
                </a:cxn>
                <a:cxn ang="0">
                  <a:pos x="226" y="79"/>
                </a:cxn>
                <a:cxn ang="0">
                  <a:pos x="179" y="40"/>
                </a:cxn>
                <a:cxn ang="0">
                  <a:pos x="151" y="26"/>
                </a:cxn>
                <a:cxn ang="0">
                  <a:pos x="120" y="21"/>
                </a:cxn>
              </a:cxnLst>
              <a:rect l="0" t="0" r="r" b="b"/>
              <a:pathLst>
                <a:path w="339" h="408">
                  <a:moveTo>
                    <a:pt x="116" y="0"/>
                  </a:moveTo>
                  <a:lnTo>
                    <a:pt x="116" y="0"/>
                  </a:lnTo>
                  <a:lnTo>
                    <a:pt x="139" y="6"/>
                  </a:lnTo>
                  <a:lnTo>
                    <a:pt x="160" y="15"/>
                  </a:lnTo>
                  <a:lnTo>
                    <a:pt x="180" y="26"/>
                  </a:lnTo>
                  <a:lnTo>
                    <a:pt x="198" y="37"/>
                  </a:lnTo>
                  <a:lnTo>
                    <a:pt x="216" y="50"/>
                  </a:lnTo>
                  <a:lnTo>
                    <a:pt x="232" y="64"/>
                  </a:lnTo>
                  <a:lnTo>
                    <a:pt x="247" y="79"/>
                  </a:lnTo>
                  <a:lnTo>
                    <a:pt x="261" y="95"/>
                  </a:lnTo>
                  <a:lnTo>
                    <a:pt x="274" y="113"/>
                  </a:lnTo>
                  <a:lnTo>
                    <a:pt x="286" y="132"/>
                  </a:lnTo>
                  <a:lnTo>
                    <a:pt x="296" y="151"/>
                  </a:lnTo>
                  <a:lnTo>
                    <a:pt x="306" y="170"/>
                  </a:lnTo>
                  <a:lnTo>
                    <a:pt x="315" y="191"/>
                  </a:lnTo>
                  <a:lnTo>
                    <a:pt x="323" y="212"/>
                  </a:lnTo>
                  <a:lnTo>
                    <a:pt x="331" y="233"/>
                  </a:lnTo>
                  <a:lnTo>
                    <a:pt x="337" y="256"/>
                  </a:lnTo>
                  <a:lnTo>
                    <a:pt x="337" y="256"/>
                  </a:lnTo>
                  <a:lnTo>
                    <a:pt x="339" y="277"/>
                  </a:lnTo>
                  <a:lnTo>
                    <a:pt x="339" y="299"/>
                  </a:lnTo>
                  <a:lnTo>
                    <a:pt x="338" y="319"/>
                  </a:lnTo>
                  <a:lnTo>
                    <a:pt x="337" y="329"/>
                  </a:lnTo>
                  <a:lnTo>
                    <a:pt x="335" y="337"/>
                  </a:lnTo>
                  <a:lnTo>
                    <a:pt x="332" y="347"/>
                  </a:lnTo>
                  <a:lnTo>
                    <a:pt x="328" y="354"/>
                  </a:lnTo>
                  <a:lnTo>
                    <a:pt x="324" y="363"/>
                  </a:lnTo>
                  <a:lnTo>
                    <a:pt x="320" y="370"/>
                  </a:lnTo>
                  <a:lnTo>
                    <a:pt x="313" y="377"/>
                  </a:lnTo>
                  <a:lnTo>
                    <a:pt x="308" y="383"/>
                  </a:lnTo>
                  <a:lnTo>
                    <a:pt x="301" y="390"/>
                  </a:lnTo>
                  <a:lnTo>
                    <a:pt x="292" y="394"/>
                  </a:lnTo>
                  <a:lnTo>
                    <a:pt x="292" y="394"/>
                  </a:lnTo>
                  <a:lnTo>
                    <a:pt x="279" y="401"/>
                  </a:lnTo>
                  <a:lnTo>
                    <a:pt x="273" y="405"/>
                  </a:lnTo>
                  <a:lnTo>
                    <a:pt x="264" y="407"/>
                  </a:lnTo>
                  <a:lnTo>
                    <a:pt x="264" y="407"/>
                  </a:lnTo>
                  <a:lnTo>
                    <a:pt x="252" y="408"/>
                  </a:lnTo>
                  <a:lnTo>
                    <a:pt x="242" y="408"/>
                  </a:lnTo>
                  <a:lnTo>
                    <a:pt x="231" y="407"/>
                  </a:lnTo>
                  <a:lnTo>
                    <a:pt x="219" y="406"/>
                  </a:lnTo>
                  <a:lnTo>
                    <a:pt x="209" y="403"/>
                  </a:lnTo>
                  <a:lnTo>
                    <a:pt x="198" y="399"/>
                  </a:lnTo>
                  <a:lnTo>
                    <a:pt x="187" y="395"/>
                  </a:lnTo>
                  <a:lnTo>
                    <a:pt x="176" y="391"/>
                  </a:lnTo>
                  <a:lnTo>
                    <a:pt x="166" y="384"/>
                  </a:lnTo>
                  <a:lnTo>
                    <a:pt x="155" y="378"/>
                  </a:lnTo>
                  <a:lnTo>
                    <a:pt x="135" y="364"/>
                  </a:lnTo>
                  <a:lnTo>
                    <a:pt x="115" y="347"/>
                  </a:lnTo>
                  <a:lnTo>
                    <a:pt x="97" y="328"/>
                  </a:lnTo>
                  <a:lnTo>
                    <a:pt x="79" y="307"/>
                  </a:lnTo>
                  <a:lnTo>
                    <a:pt x="64" y="286"/>
                  </a:lnTo>
                  <a:lnTo>
                    <a:pt x="49" y="262"/>
                  </a:lnTo>
                  <a:lnTo>
                    <a:pt x="36" y="238"/>
                  </a:lnTo>
                  <a:lnTo>
                    <a:pt x="25" y="213"/>
                  </a:lnTo>
                  <a:lnTo>
                    <a:pt x="16" y="188"/>
                  </a:lnTo>
                  <a:lnTo>
                    <a:pt x="9" y="163"/>
                  </a:lnTo>
                  <a:lnTo>
                    <a:pt x="4" y="138"/>
                  </a:lnTo>
                  <a:lnTo>
                    <a:pt x="4" y="138"/>
                  </a:lnTo>
                  <a:lnTo>
                    <a:pt x="2" y="118"/>
                  </a:lnTo>
                  <a:lnTo>
                    <a:pt x="0" y="100"/>
                  </a:lnTo>
                  <a:lnTo>
                    <a:pt x="1" y="91"/>
                  </a:lnTo>
                  <a:lnTo>
                    <a:pt x="2" y="82"/>
                  </a:lnTo>
                  <a:lnTo>
                    <a:pt x="3" y="74"/>
                  </a:lnTo>
                  <a:lnTo>
                    <a:pt x="6" y="64"/>
                  </a:lnTo>
                  <a:lnTo>
                    <a:pt x="6" y="64"/>
                  </a:lnTo>
                  <a:lnTo>
                    <a:pt x="12" y="51"/>
                  </a:lnTo>
                  <a:lnTo>
                    <a:pt x="19" y="37"/>
                  </a:lnTo>
                  <a:lnTo>
                    <a:pt x="28" y="26"/>
                  </a:lnTo>
                  <a:lnTo>
                    <a:pt x="32" y="21"/>
                  </a:lnTo>
                  <a:lnTo>
                    <a:pt x="36" y="17"/>
                  </a:lnTo>
                  <a:lnTo>
                    <a:pt x="36" y="17"/>
                  </a:lnTo>
                  <a:lnTo>
                    <a:pt x="44" y="13"/>
                  </a:lnTo>
                  <a:lnTo>
                    <a:pt x="53" y="10"/>
                  </a:lnTo>
                  <a:lnTo>
                    <a:pt x="63" y="7"/>
                  </a:lnTo>
                  <a:lnTo>
                    <a:pt x="74" y="5"/>
                  </a:lnTo>
                  <a:lnTo>
                    <a:pt x="96" y="2"/>
                  </a:lnTo>
                  <a:lnTo>
                    <a:pt x="116" y="0"/>
                  </a:lnTo>
                  <a:lnTo>
                    <a:pt x="116" y="0"/>
                  </a:lnTo>
                  <a:close/>
                  <a:moveTo>
                    <a:pt x="120" y="21"/>
                  </a:moveTo>
                  <a:lnTo>
                    <a:pt x="120" y="21"/>
                  </a:lnTo>
                  <a:lnTo>
                    <a:pt x="100" y="21"/>
                  </a:lnTo>
                  <a:lnTo>
                    <a:pt x="91" y="21"/>
                  </a:lnTo>
                  <a:lnTo>
                    <a:pt x="82" y="22"/>
                  </a:lnTo>
                  <a:lnTo>
                    <a:pt x="73" y="23"/>
                  </a:lnTo>
                  <a:lnTo>
                    <a:pt x="64" y="27"/>
                  </a:lnTo>
                  <a:lnTo>
                    <a:pt x="57" y="31"/>
                  </a:lnTo>
                  <a:lnTo>
                    <a:pt x="49" y="37"/>
                  </a:lnTo>
                  <a:lnTo>
                    <a:pt x="49" y="37"/>
                  </a:lnTo>
                  <a:lnTo>
                    <a:pt x="43" y="48"/>
                  </a:lnTo>
                  <a:lnTo>
                    <a:pt x="38" y="60"/>
                  </a:lnTo>
                  <a:lnTo>
                    <a:pt x="34" y="73"/>
                  </a:lnTo>
                  <a:lnTo>
                    <a:pt x="32" y="87"/>
                  </a:lnTo>
                  <a:lnTo>
                    <a:pt x="30" y="101"/>
                  </a:lnTo>
                  <a:lnTo>
                    <a:pt x="29" y="114"/>
                  </a:lnTo>
                  <a:lnTo>
                    <a:pt x="29" y="128"/>
                  </a:lnTo>
                  <a:lnTo>
                    <a:pt x="30" y="143"/>
                  </a:lnTo>
                  <a:lnTo>
                    <a:pt x="32" y="157"/>
                  </a:lnTo>
                  <a:lnTo>
                    <a:pt x="34" y="171"/>
                  </a:lnTo>
                  <a:lnTo>
                    <a:pt x="37" y="185"/>
                  </a:lnTo>
                  <a:lnTo>
                    <a:pt x="42" y="198"/>
                  </a:lnTo>
                  <a:lnTo>
                    <a:pt x="46" y="210"/>
                  </a:lnTo>
                  <a:lnTo>
                    <a:pt x="51" y="220"/>
                  </a:lnTo>
                  <a:lnTo>
                    <a:pt x="57" y="231"/>
                  </a:lnTo>
                  <a:lnTo>
                    <a:pt x="63" y="240"/>
                  </a:lnTo>
                  <a:lnTo>
                    <a:pt x="63" y="240"/>
                  </a:lnTo>
                  <a:lnTo>
                    <a:pt x="66" y="250"/>
                  </a:lnTo>
                  <a:lnTo>
                    <a:pt x="70" y="260"/>
                  </a:lnTo>
                  <a:lnTo>
                    <a:pt x="75" y="269"/>
                  </a:lnTo>
                  <a:lnTo>
                    <a:pt x="80" y="277"/>
                  </a:lnTo>
                  <a:lnTo>
                    <a:pt x="92" y="294"/>
                  </a:lnTo>
                  <a:lnTo>
                    <a:pt x="106" y="310"/>
                  </a:lnTo>
                  <a:lnTo>
                    <a:pt x="106" y="310"/>
                  </a:lnTo>
                  <a:lnTo>
                    <a:pt x="118" y="325"/>
                  </a:lnTo>
                  <a:lnTo>
                    <a:pt x="128" y="339"/>
                  </a:lnTo>
                  <a:lnTo>
                    <a:pt x="140" y="351"/>
                  </a:lnTo>
                  <a:lnTo>
                    <a:pt x="146" y="356"/>
                  </a:lnTo>
                  <a:lnTo>
                    <a:pt x="152" y="361"/>
                  </a:lnTo>
                  <a:lnTo>
                    <a:pt x="152" y="361"/>
                  </a:lnTo>
                  <a:lnTo>
                    <a:pt x="163" y="367"/>
                  </a:lnTo>
                  <a:lnTo>
                    <a:pt x="176" y="375"/>
                  </a:lnTo>
                  <a:lnTo>
                    <a:pt x="192" y="381"/>
                  </a:lnTo>
                  <a:lnTo>
                    <a:pt x="207" y="388"/>
                  </a:lnTo>
                  <a:lnTo>
                    <a:pt x="207" y="388"/>
                  </a:lnTo>
                  <a:lnTo>
                    <a:pt x="220" y="391"/>
                  </a:lnTo>
                  <a:lnTo>
                    <a:pt x="234" y="393"/>
                  </a:lnTo>
                  <a:lnTo>
                    <a:pt x="247" y="392"/>
                  </a:lnTo>
                  <a:lnTo>
                    <a:pt x="259" y="390"/>
                  </a:lnTo>
                  <a:lnTo>
                    <a:pt x="271" y="386"/>
                  </a:lnTo>
                  <a:lnTo>
                    <a:pt x="281" y="382"/>
                  </a:lnTo>
                  <a:lnTo>
                    <a:pt x="291" y="376"/>
                  </a:lnTo>
                  <a:lnTo>
                    <a:pt x="300" y="369"/>
                  </a:lnTo>
                  <a:lnTo>
                    <a:pt x="300" y="369"/>
                  </a:lnTo>
                  <a:lnTo>
                    <a:pt x="306" y="363"/>
                  </a:lnTo>
                  <a:lnTo>
                    <a:pt x="311" y="354"/>
                  </a:lnTo>
                  <a:lnTo>
                    <a:pt x="316" y="346"/>
                  </a:lnTo>
                  <a:lnTo>
                    <a:pt x="319" y="336"/>
                  </a:lnTo>
                  <a:lnTo>
                    <a:pt x="320" y="326"/>
                  </a:lnTo>
                  <a:lnTo>
                    <a:pt x="321" y="316"/>
                  </a:lnTo>
                  <a:lnTo>
                    <a:pt x="322" y="305"/>
                  </a:lnTo>
                  <a:lnTo>
                    <a:pt x="321" y="293"/>
                  </a:lnTo>
                  <a:lnTo>
                    <a:pt x="319" y="271"/>
                  </a:lnTo>
                  <a:lnTo>
                    <a:pt x="315" y="248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296" y="184"/>
                  </a:lnTo>
                  <a:lnTo>
                    <a:pt x="286" y="161"/>
                  </a:lnTo>
                  <a:lnTo>
                    <a:pt x="279" y="150"/>
                  </a:lnTo>
                  <a:lnTo>
                    <a:pt x="273" y="139"/>
                  </a:lnTo>
                  <a:lnTo>
                    <a:pt x="265" y="128"/>
                  </a:lnTo>
                  <a:lnTo>
                    <a:pt x="257" y="119"/>
                  </a:lnTo>
                  <a:lnTo>
                    <a:pt x="257" y="119"/>
                  </a:lnTo>
                  <a:lnTo>
                    <a:pt x="255" y="112"/>
                  </a:lnTo>
                  <a:lnTo>
                    <a:pt x="254" y="106"/>
                  </a:lnTo>
                  <a:lnTo>
                    <a:pt x="254" y="106"/>
                  </a:lnTo>
                  <a:lnTo>
                    <a:pt x="226" y="79"/>
                  </a:lnTo>
                  <a:lnTo>
                    <a:pt x="211" y="65"/>
                  </a:lnTo>
                  <a:lnTo>
                    <a:pt x="196" y="51"/>
                  </a:lnTo>
                  <a:lnTo>
                    <a:pt x="179" y="40"/>
                  </a:lnTo>
                  <a:lnTo>
                    <a:pt x="169" y="34"/>
                  </a:lnTo>
                  <a:lnTo>
                    <a:pt x="160" y="30"/>
                  </a:lnTo>
                  <a:lnTo>
                    <a:pt x="151" y="26"/>
                  </a:lnTo>
                  <a:lnTo>
                    <a:pt x="141" y="23"/>
                  </a:lnTo>
                  <a:lnTo>
                    <a:pt x="130" y="21"/>
                  </a:lnTo>
                  <a:lnTo>
                    <a:pt x="120" y="21"/>
                  </a:lnTo>
                  <a:lnTo>
                    <a:pt x="120" y="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4" name="Freeform 123"/>
          <p:cNvSpPr>
            <a:spLocks noEditPoints="1"/>
          </p:cNvSpPr>
          <p:nvPr/>
        </p:nvSpPr>
        <p:spPr bwMode="auto">
          <a:xfrm>
            <a:off x="9286499" y="5610881"/>
            <a:ext cx="1438958" cy="1007271"/>
          </a:xfrm>
          <a:custGeom>
            <a:avLst/>
            <a:gdLst/>
            <a:ahLst/>
            <a:cxnLst>
              <a:cxn ang="0">
                <a:pos x="1179" y="92"/>
              </a:cxn>
              <a:cxn ang="0">
                <a:pos x="1259" y="275"/>
              </a:cxn>
              <a:cxn ang="0">
                <a:pos x="1607" y="202"/>
              </a:cxn>
              <a:cxn ang="0">
                <a:pos x="1753" y="130"/>
              </a:cxn>
              <a:cxn ang="0">
                <a:pos x="1857" y="304"/>
              </a:cxn>
              <a:cxn ang="0">
                <a:pos x="2021" y="567"/>
              </a:cxn>
              <a:cxn ang="0">
                <a:pos x="1753" y="1262"/>
              </a:cxn>
              <a:cxn ang="0">
                <a:pos x="877" y="1371"/>
              </a:cxn>
              <a:cxn ang="0">
                <a:pos x="11" y="1411"/>
              </a:cxn>
              <a:cxn ang="0">
                <a:pos x="24" y="1101"/>
              </a:cxn>
              <a:cxn ang="0">
                <a:pos x="182" y="802"/>
              </a:cxn>
              <a:cxn ang="0">
                <a:pos x="595" y="409"/>
              </a:cxn>
              <a:cxn ang="0">
                <a:pos x="1073" y="700"/>
              </a:cxn>
              <a:cxn ang="0">
                <a:pos x="1155" y="187"/>
              </a:cxn>
              <a:cxn ang="0">
                <a:pos x="896" y="703"/>
              </a:cxn>
              <a:cxn ang="0">
                <a:pos x="1038" y="796"/>
              </a:cxn>
              <a:cxn ang="0">
                <a:pos x="1167" y="547"/>
              </a:cxn>
              <a:cxn ang="0">
                <a:pos x="1033" y="1090"/>
              </a:cxn>
              <a:cxn ang="0">
                <a:pos x="1684" y="283"/>
              </a:cxn>
              <a:cxn ang="0">
                <a:pos x="1558" y="660"/>
              </a:cxn>
              <a:cxn ang="0">
                <a:pos x="940" y="1250"/>
              </a:cxn>
              <a:cxn ang="0">
                <a:pos x="961" y="1290"/>
              </a:cxn>
              <a:cxn ang="0">
                <a:pos x="1656" y="456"/>
              </a:cxn>
              <a:cxn ang="0">
                <a:pos x="1781" y="577"/>
              </a:cxn>
              <a:cxn ang="0">
                <a:pos x="1813" y="253"/>
              </a:cxn>
              <a:cxn ang="0">
                <a:pos x="1756" y="300"/>
              </a:cxn>
              <a:cxn ang="0">
                <a:pos x="1631" y="706"/>
              </a:cxn>
              <a:cxn ang="0">
                <a:pos x="1722" y="409"/>
              </a:cxn>
              <a:cxn ang="0">
                <a:pos x="1697" y="707"/>
              </a:cxn>
              <a:cxn ang="0">
                <a:pos x="1737" y="743"/>
              </a:cxn>
              <a:cxn ang="0">
                <a:pos x="1221" y="1099"/>
              </a:cxn>
              <a:cxn ang="0">
                <a:pos x="1797" y="683"/>
              </a:cxn>
              <a:cxn ang="0">
                <a:pos x="1788" y="561"/>
              </a:cxn>
              <a:cxn ang="0">
                <a:pos x="342" y="594"/>
              </a:cxn>
              <a:cxn ang="0">
                <a:pos x="403" y="1094"/>
              </a:cxn>
              <a:cxn ang="0">
                <a:pos x="899" y="803"/>
              </a:cxn>
              <a:cxn ang="0">
                <a:pos x="1881" y="451"/>
              </a:cxn>
              <a:cxn ang="0">
                <a:pos x="1776" y="1127"/>
              </a:cxn>
              <a:cxn ang="0">
                <a:pos x="1227" y="1221"/>
              </a:cxn>
              <a:cxn ang="0">
                <a:pos x="1396" y="1251"/>
              </a:cxn>
              <a:cxn ang="0">
                <a:pos x="1799" y="1250"/>
              </a:cxn>
              <a:cxn ang="0">
                <a:pos x="2009" y="560"/>
              </a:cxn>
              <a:cxn ang="0">
                <a:pos x="1736" y="999"/>
              </a:cxn>
              <a:cxn ang="0">
                <a:pos x="991" y="1301"/>
              </a:cxn>
              <a:cxn ang="0">
                <a:pos x="1858" y="766"/>
              </a:cxn>
              <a:cxn ang="0">
                <a:pos x="1458" y="864"/>
              </a:cxn>
              <a:cxn ang="0">
                <a:pos x="1300" y="1031"/>
              </a:cxn>
              <a:cxn ang="0">
                <a:pos x="1489" y="913"/>
              </a:cxn>
              <a:cxn ang="0">
                <a:pos x="1464" y="896"/>
              </a:cxn>
              <a:cxn ang="0">
                <a:pos x="107" y="1088"/>
              </a:cxn>
              <a:cxn ang="0">
                <a:pos x="156" y="1111"/>
              </a:cxn>
              <a:cxn ang="0">
                <a:pos x="710" y="1240"/>
              </a:cxn>
              <a:cxn ang="0">
                <a:pos x="91" y="1159"/>
              </a:cxn>
              <a:cxn ang="0">
                <a:pos x="430" y="1205"/>
              </a:cxn>
              <a:cxn ang="0">
                <a:pos x="399" y="1216"/>
              </a:cxn>
              <a:cxn ang="0">
                <a:pos x="116" y="1207"/>
              </a:cxn>
              <a:cxn ang="0">
                <a:pos x="641" y="1373"/>
              </a:cxn>
              <a:cxn ang="0">
                <a:pos x="368" y="1369"/>
              </a:cxn>
              <a:cxn ang="0">
                <a:pos x="88" y="1337"/>
              </a:cxn>
              <a:cxn ang="0">
                <a:pos x="120" y="1331"/>
              </a:cxn>
              <a:cxn ang="0">
                <a:pos x="686" y="1288"/>
              </a:cxn>
              <a:cxn ang="0">
                <a:pos x="877" y="1358"/>
              </a:cxn>
            </a:cxnLst>
            <a:rect l="0" t="0" r="r" b="b"/>
            <a:pathLst>
              <a:path w="2040" h="1427">
                <a:moveTo>
                  <a:pt x="1079" y="278"/>
                </a:moveTo>
                <a:lnTo>
                  <a:pt x="1079" y="278"/>
                </a:lnTo>
                <a:lnTo>
                  <a:pt x="1079" y="276"/>
                </a:lnTo>
                <a:lnTo>
                  <a:pt x="1077" y="275"/>
                </a:lnTo>
                <a:lnTo>
                  <a:pt x="1077" y="275"/>
                </a:lnTo>
                <a:lnTo>
                  <a:pt x="1077" y="278"/>
                </a:lnTo>
                <a:lnTo>
                  <a:pt x="1076" y="278"/>
                </a:lnTo>
                <a:lnTo>
                  <a:pt x="1076" y="275"/>
                </a:lnTo>
                <a:lnTo>
                  <a:pt x="1076" y="274"/>
                </a:lnTo>
                <a:lnTo>
                  <a:pt x="1077" y="273"/>
                </a:lnTo>
                <a:lnTo>
                  <a:pt x="1077" y="273"/>
                </a:lnTo>
                <a:lnTo>
                  <a:pt x="1078" y="271"/>
                </a:lnTo>
                <a:lnTo>
                  <a:pt x="1080" y="271"/>
                </a:lnTo>
                <a:lnTo>
                  <a:pt x="1081" y="271"/>
                </a:lnTo>
                <a:lnTo>
                  <a:pt x="1082" y="271"/>
                </a:lnTo>
                <a:lnTo>
                  <a:pt x="1082" y="270"/>
                </a:lnTo>
                <a:lnTo>
                  <a:pt x="1082" y="270"/>
                </a:lnTo>
                <a:lnTo>
                  <a:pt x="1081" y="269"/>
                </a:lnTo>
                <a:lnTo>
                  <a:pt x="1081" y="267"/>
                </a:lnTo>
                <a:lnTo>
                  <a:pt x="1084" y="263"/>
                </a:lnTo>
                <a:lnTo>
                  <a:pt x="1088" y="261"/>
                </a:lnTo>
                <a:lnTo>
                  <a:pt x="1091" y="259"/>
                </a:lnTo>
                <a:lnTo>
                  <a:pt x="1091" y="259"/>
                </a:lnTo>
                <a:lnTo>
                  <a:pt x="1093" y="253"/>
                </a:lnTo>
                <a:lnTo>
                  <a:pt x="1096" y="245"/>
                </a:lnTo>
                <a:lnTo>
                  <a:pt x="1105" y="231"/>
                </a:lnTo>
                <a:lnTo>
                  <a:pt x="1115" y="218"/>
                </a:lnTo>
                <a:lnTo>
                  <a:pt x="1125" y="206"/>
                </a:lnTo>
                <a:lnTo>
                  <a:pt x="1125" y="206"/>
                </a:lnTo>
                <a:lnTo>
                  <a:pt x="1127" y="198"/>
                </a:lnTo>
                <a:lnTo>
                  <a:pt x="1130" y="191"/>
                </a:lnTo>
                <a:lnTo>
                  <a:pt x="1133" y="183"/>
                </a:lnTo>
                <a:lnTo>
                  <a:pt x="1137" y="176"/>
                </a:lnTo>
                <a:lnTo>
                  <a:pt x="1147" y="162"/>
                </a:lnTo>
                <a:lnTo>
                  <a:pt x="1156" y="147"/>
                </a:lnTo>
                <a:lnTo>
                  <a:pt x="1166" y="133"/>
                </a:lnTo>
                <a:lnTo>
                  <a:pt x="1170" y="125"/>
                </a:lnTo>
                <a:lnTo>
                  <a:pt x="1173" y="117"/>
                </a:lnTo>
                <a:lnTo>
                  <a:pt x="1177" y="109"/>
                </a:lnTo>
                <a:lnTo>
                  <a:pt x="1178" y="101"/>
                </a:lnTo>
                <a:lnTo>
                  <a:pt x="1179" y="92"/>
                </a:lnTo>
                <a:lnTo>
                  <a:pt x="1179" y="84"/>
                </a:lnTo>
                <a:lnTo>
                  <a:pt x="1179" y="84"/>
                </a:lnTo>
                <a:lnTo>
                  <a:pt x="1181" y="82"/>
                </a:lnTo>
                <a:lnTo>
                  <a:pt x="1184" y="81"/>
                </a:lnTo>
                <a:lnTo>
                  <a:pt x="1186" y="78"/>
                </a:lnTo>
                <a:lnTo>
                  <a:pt x="1188" y="75"/>
                </a:lnTo>
                <a:lnTo>
                  <a:pt x="1190" y="71"/>
                </a:lnTo>
                <a:lnTo>
                  <a:pt x="1190" y="67"/>
                </a:lnTo>
                <a:lnTo>
                  <a:pt x="1190" y="63"/>
                </a:lnTo>
                <a:lnTo>
                  <a:pt x="1187" y="60"/>
                </a:lnTo>
                <a:lnTo>
                  <a:pt x="1187" y="60"/>
                </a:lnTo>
                <a:lnTo>
                  <a:pt x="1191" y="58"/>
                </a:lnTo>
                <a:lnTo>
                  <a:pt x="1193" y="56"/>
                </a:lnTo>
                <a:lnTo>
                  <a:pt x="1196" y="48"/>
                </a:lnTo>
                <a:lnTo>
                  <a:pt x="1199" y="39"/>
                </a:lnTo>
                <a:lnTo>
                  <a:pt x="1201" y="29"/>
                </a:lnTo>
                <a:lnTo>
                  <a:pt x="1203" y="19"/>
                </a:lnTo>
                <a:lnTo>
                  <a:pt x="1207" y="11"/>
                </a:lnTo>
                <a:lnTo>
                  <a:pt x="1210" y="3"/>
                </a:lnTo>
                <a:lnTo>
                  <a:pt x="1212" y="1"/>
                </a:lnTo>
                <a:lnTo>
                  <a:pt x="1214" y="0"/>
                </a:lnTo>
                <a:lnTo>
                  <a:pt x="1214" y="0"/>
                </a:lnTo>
                <a:lnTo>
                  <a:pt x="1221" y="5"/>
                </a:lnTo>
                <a:lnTo>
                  <a:pt x="1225" y="13"/>
                </a:lnTo>
                <a:lnTo>
                  <a:pt x="1228" y="21"/>
                </a:lnTo>
                <a:lnTo>
                  <a:pt x="1231" y="30"/>
                </a:lnTo>
                <a:lnTo>
                  <a:pt x="1235" y="50"/>
                </a:lnTo>
                <a:lnTo>
                  <a:pt x="1238" y="70"/>
                </a:lnTo>
                <a:lnTo>
                  <a:pt x="1238" y="70"/>
                </a:lnTo>
                <a:lnTo>
                  <a:pt x="1240" y="80"/>
                </a:lnTo>
                <a:lnTo>
                  <a:pt x="1244" y="91"/>
                </a:lnTo>
                <a:lnTo>
                  <a:pt x="1247" y="102"/>
                </a:lnTo>
                <a:lnTo>
                  <a:pt x="1250" y="111"/>
                </a:lnTo>
                <a:lnTo>
                  <a:pt x="1250" y="111"/>
                </a:lnTo>
                <a:lnTo>
                  <a:pt x="1252" y="128"/>
                </a:lnTo>
                <a:lnTo>
                  <a:pt x="1253" y="147"/>
                </a:lnTo>
                <a:lnTo>
                  <a:pt x="1254" y="186"/>
                </a:lnTo>
                <a:lnTo>
                  <a:pt x="1254" y="186"/>
                </a:lnTo>
                <a:lnTo>
                  <a:pt x="1255" y="236"/>
                </a:lnTo>
                <a:lnTo>
                  <a:pt x="1256" y="257"/>
                </a:lnTo>
                <a:lnTo>
                  <a:pt x="1259" y="275"/>
                </a:lnTo>
                <a:lnTo>
                  <a:pt x="1259" y="275"/>
                </a:lnTo>
                <a:lnTo>
                  <a:pt x="1252" y="320"/>
                </a:lnTo>
                <a:lnTo>
                  <a:pt x="1244" y="365"/>
                </a:lnTo>
                <a:lnTo>
                  <a:pt x="1233" y="408"/>
                </a:lnTo>
                <a:lnTo>
                  <a:pt x="1228" y="429"/>
                </a:lnTo>
                <a:lnTo>
                  <a:pt x="1222" y="450"/>
                </a:lnTo>
                <a:lnTo>
                  <a:pt x="1222" y="450"/>
                </a:lnTo>
                <a:lnTo>
                  <a:pt x="1250" y="424"/>
                </a:lnTo>
                <a:lnTo>
                  <a:pt x="1278" y="398"/>
                </a:lnTo>
                <a:lnTo>
                  <a:pt x="1308" y="373"/>
                </a:lnTo>
                <a:lnTo>
                  <a:pt x="1338" y="348"/>
                </a:lnTo>
                <a:lnTo>
                  <a:pt x="1338" y="348"/>
                </a:lnTo>
                <a:lnTo>
                  <a:pt x="1356" y="334"/>
                </a:lnTo>
                <a:lnTo>
                  <a:pt x="1364" y="327"/>
                </a:lnTo>
                <a:lnTo>
                  <a:pt x="1373" y="320"/>
                </a:lnTo>
                <a:lnTo>
                  <a:pt x="1373" y="320"/>
                </a:lnTo>
                <a:lnTo>
                  <a:pt x="1382" y="314"/>
                </a:lnTo>
                <a:lnTo>
                  <a:pt x="1393" y="309"/>
                </a:lnTo>
                <a:lnTo>
                  <a:pt x="1397" y="306"/>
                </a:lnTo>
                <a:lnTo>
                  <a:pt x="1403" y="304"/>
                </a:lnTo>
                <a:lnTo>
                  <a:pt x="1407" y="300"/>
                </a:lnTo>
                <a:lnTo>
                  <a:pt x="1410" y="294"/>
                </a:lnTo>
                <a:lnTo>
                  <a:pt x="1410" y="294"/>
                </a:lnTo>
                <a:lnTo>
                  <a:pt x="1411" y="296"/>
                </a:lnTo>
                <a:lnTo>
                  <a:pt x="1413" y="297"/>
                </a:lnTo>
                <a:lnTo>
                  <a:pt x="1415" y="296"/>
                </a:lnTo>
                <a:lnTo>
                  <a:pt x="1417" y="294"/>
                </a:lnTo>
                <a:lnTo>
                  <a:pt x="1417" y="294"/>
                </a:lnTo>
                <a:lnTo>
                  <a:pt x="1428" y="287"/>
                </a:lnTo>
                <a:lnTo>
                  <a:pt x="1439" y="281"/>
                </a:lnTo>
                <a:lnTo>
                  <a:pt x="1462" y="269"/>
                </a:lnTo>
                <a:lnTo>
                  <a:pt x="1484" y="258"/>
                </a:lnTo>
                <a:lnTo>
                  <a:pt x="1495" y="251"/>
                </a:lnTo>
                <a:lnTo>
                  <a:pt x="1505" y="243"/>
                </a:lnTo>
                <a:lnTo>
                  <a:pt x="1505" y="243"/>
                </a:lnTo>
                <a:lnTo>
                  <a:pt x="1519" y="239"/>
                </a:lnTo>
                <a:lnTo>
                  <a:pt x="1532" y="233"/>
                </a:lnTo>
                <a:lnTo>
                  <a:pt x="1557" y="223"/>
                </a:lnTo>
                <a:lnTo>
                  <a:pt x="1581" y="212"/>
                </a:lnTo>
                <a:lnTo>
                  <a:pt x="1593" y="207"/>
                </a:lnTo>
                <a:lnTo>
                  <a:pt x="1607" y="202"/>
                </a:lnTo>
                <a:lnTo>
                  <a:pt x="1607" y="202"/>
                </a:lnTo>
                <a:lnTo>
                  <a:pt x="1610" y="199"/>
                </a:lnTo>
                <a:lnTo>
                  <a:pt x="1615" y="196"/>
                </a:lnTo>
                <a:lnTo>
                  <a:pt x="1623" y="190"/>
                </a:lnTo>
                <a:lnTo>
                  <a:pt x="1623" y="190"/>
                </a:lnTo>
                <a:lnTo>
                  <a:pt x="1626" y="186"/>
                </a:lnTo>
                <a:lnTo>
                  <a:pt x="1630" y="182"/>
                </a:lnTo>
                <a:lnTo>
                  <a:pt x="1633" y="178"/>
                </a:lnTo>
                <a:lnTo>
                  <a:pt x="1636" y="173"/>
                </a:lnTo>
                <a:lnTo>
                  <a:pt x="1636" y="173"/>
                </a:lnTo>
                <a:lnTo>
                  <a:pt x="1639" y="171"/>
                </a:lnTo>
                <a:lnTo>
                  <a:pt x="1644" y="170"/>
                </a:lnTo>
                <a:lnTo>
                  <a:pt x="1647" y="169"/>
                </a:lnTo>
                <a:lnTo>
                  <a:pt x="1650" y="167"/>
                </a:lnTo>
                <a:lnTo>
                  <a:pt x="1650" y="167"/>
                </a:lnTo>
                <a:lnTo>
                  <a:pt x="1656" y="161"/>
                </a:lnTo>
                <a:lnTo>
                  <a:pt x="1662" y="154"/>
                </a:lnTo>
                <a:lnTo>
                  <a:pt x="1666" y="146"/>
                </a:lnTo>
                <a:lnTo>
                  <a:pt x="1670" y="137"/>
                </a:lnTo>
                <a:lnTo>
                  <a:pt x="1680" y="120"/>
                </a:lnTo>
                <a:lnTo>
                  <a:pt x="1688" y="103"/>
                </a:lnTo>
                <a:lnTo>
                  <a:pt x="1688" y="103"/>
                </a:lnTo>
                <a:lnTo>
                  <a:pt x="1688" y="96"/>
                </a:lnTo>
                <a:lnTo>
                  <a:pt x="1687" y="91"/>
                </a:lnTo>
                <a:lnTo>
                  <a:pt x="1687" y="86"/>
                </a:lnTo>
                <a:lnTo>
                  <a:pt x="1688" y="84"/>
                </a:lnTo>
                <a:lnTo>
                  <a:pt x="1691" y="81"/>
                </a:lnTo>
                <a:lnTo>
                  <a:pt x="1691" y="81"/>
                </a:lnTo>
                <a:lnTo>
                  <a:pt x="1696" y="82"/>
                </a:lnTo>
                <a:lnTo>
                  <a:pt x="1698" y="82"/>
                </a:lnTo>
                <a:lnTo>
                  <a:pt x="1701" y="81"/>
                </a:lnTo>
                <a:lnTo>
                  <a:pt x="1701" y="81"/>
                </a:lnTo>
                <a:lnTo>
                  <a:pt x="1705" y="97"/>
                </a:lnTo>
                <a:lnTo>
                  <a:pt x="1710" y="112"/>
                </a:lnTo>
                <a:lnTo>
                  <a:pt x="1714" y="127"/>
                </a:lnTo>
                <a:lnTo>
                  <a:pt x="1715" y="135"/>
                </a:lnTo>
                <a:lnTo>
                  <a:pt x="1715" y="142"/>
                </a:lnTo>
                <a:lnTo>
                  <a:pt x="1715" y="142"/>
                </a:lnTo>
                <a:lnTo>
                  <a:pt x="1730" y="138"/>
                </a:lnTo>
                <a:lnTo>
                  <a:pt x="1742" y="134"/>
                </a:lnTo>
                <a:lnTo>
                  <a:pt x="1753" y="130"/>
                </a:lnTo>
                <a:lnTo>
                  <a:pt x="1766" y="126"/>
                </a:lnTo>
                <a:lnTo>
                  <a:pt x="1766" y="126"/>
                </a:lnTo>
                <a:lnTo>
                  <a:pt x="1781" y="147"/>
                </a:lnTo>
                <a:lnTo>
                  <a:pt x="1787" y="157"/>
                </a:lnTo>
                <a:lnTo>
                  <a:pt x="1793" y="169"/>
                </a:lnTo>
                <a:lnTo>
                  <a:pt x="1793" y="169"/>
                </a:lnTo>
                <a:lnTo>
                  <a:pt x="1797" y="168"/>
                </a:lnTo>
                <a:lnTo>
                  <a:pt x="1800" y="167"/>
                </a:lnTo>
                <a:lnTo>
                  <a:pt x="1804" y="164"/>
                </a:lnTo>
                <a:lnTo>
                  <a:pt x="1809" y="161"/>
                </a:lnTo>
                <a:lnTo>
                  <a:pt x="1812" y="161"/>
                </a:lnTo>
                <a:lnTo>
                  <a:pt x="1814" y="162"/>
                </a:lnTo>
                <a:lnTo>
                  <a:pt x="1814" y="162"/>
                </a:lnTo>
                <a:lnTo>
                  <a:pt x="1816" y="163"/>
                </a:lnTo>
                <a:lnTo>
                  <a:pt x="1818" y="164"/>
                </a:lnTo>
                <a:lnTo>
                  <a:pt x="1820" y="167"/>
                </a:lnTo>
                <a:lnTo>
                  <a:pt x="1822" y="172"/>
                </a:lnTo>
                <a:lnTo>
                  <a:pt x="1823" y="179"/>
                </a:lnTo>
                <a:lnTo>
                  <a:pt x="1823" y="184"/>
                </a:lnTo>
                <a:lnTo>
                  <a:pt x="1824" y="190"/>
                </a:lnTo>
                <a:lnTo>
                  <a:pt x="1828" y="195"/>
                </a:lnTo>
                <a:lnTo>
                  <a:pt x="1829" y="196"/>
                </a:lnTo>
                <a:lnTo>
                  <a:pt x="1831" y="197"/>
                </a:lnTo>
                <a:lnTo>
                  <a:pt x="1831" y="197"/>
                </a:lnTo>
                <a:lnTo>
                  <a:pt x="1839" y="194"/>
                </a:lnTo>
                <a:lnTo>
                  <a:pt x="1847" y="191"/>
                </a:lnTo>
                <a:lnTo>
                  <a:pt x="1856" y="190"/>
                </a:lnTo>
                <a:lnTo>
                  <a:pt x="1860" y="191"/>
                </a:lnTo>
                <a:lnTo>
                  <a:pt x="1863" y="192"/>
                </a:lnTo>
                <a:lnTo>
                  <a:pt x="1863" y="192"/>
                </a:lnTo>
                <a:lnTo>
                  <a:pt x="1866" y="198"/>
                </a:lnTo>
                <a:lnTo>
                  <a:pt x="1867" y="206"/>
                </a:lnTo>
                <a:lnTo>
                  <a:pt x="1869" y="212"/>
                </a:lnTo>
                <a:lnTo>
                  <a:pt x="1869" y="219"/>
                </a:lnTo>
                <a:lnTo>
                  <a:pt x="1869" y="233"/>
                </a:lnTo>
                <a:lnTo>
                  <a:pt x="1867" y="248"/>
                </a:lnTo>
                <a:lnTo>
                  <a:pt x="1864" y="263"/>
                </a:lnTo>
                <a:lnTo>
                  <a:pt x="1861" y="278"/>
                </a:lnTo>
                <a:lnTo>
                  <a:pt x="1852" y="305"/>
                </a:lnTo>
                <a:lnTo>
                  <a:pt x="1852" y="305"/>
                </a:lnTo>
                <a:lnTo>
                  <a:pt x="1857" y="304"/>
                </a:lnTo>
                <a:lnTo>
                  <a:pt x="1862" y="304"/>
                </a:lnTo>
                <a:lnTo>
                  <a:pt x="1873" y="303"/>
                </a:lnTo>
                <a:lnTo>
                  <a:pt x="1884" y="303"/>
                </a:lnTo>
                <a:lnTo>
                  <a:pt x="1895" y="302"/>
                </a:lnTo>
                <a:lnTo>
                  <a:pt x="1895" y="302"/>
                </a:lnTo>
                <a:lnTo>
                  <a:pt x="1902" y="299"/>
                </a:lnTo>
                <a:lnTo>
                  <a:pt x="1908" y="296"/>
                </a:lnTo>
                <a:lnTo>
                  <a:pt x="1914" y="292"/>
                </a:lnTo>
                <a:lnTo>
                  <a:pt x="1917" y="292"/>
                </a:lnTo>
                <a:lnTo>
                  <a:pt x="1920" y="293"/>
                </a:lnTo>
                <a:lnTo>
                  <a:pt x="1920" y="293"/>
                </a:lnTo>
                <a:lnTo>
                  <a:pt x="1922" y="297"/>
                </a:lnTo>
                <a:lnTo>
                  <a:pt x="1922" y="301"/>
                </a:lnTo>
                <a:lnTo>
                  <a:pt x="1922" y="305"/>
                </a:lnTo>
                <a:lnTo>
                  <a:pt x="1921" y="309"/>
                </a:lnTo>
                <a:lnTo>
                  <a:pt x="1914" y="327"/>
                </a:lnTo>
                <a:lnTo>
                  <a:pt x="1914" y="327"/>
                </a:lnTo>
                <a:lnTo>
                  <a:pt x="1908" y="349"/>
                </a:lnTo>
                <a:lnTo>
                  <a:pt x="1902" y="372"/>
                </a:lnTo>
                <a:lnTo>
                  <a:pt x="1890" y="415"/>
                </a:lnTo>
                <a:lnTo>
                  <a:pt x="1890" y="415"/>
                </a:lnTo>
                <a:lnTo>
                  <a:pt x="1923" y="415"/>
                </a:lnTo>
                <a:lnTo>
                  <a:pt x="1954" y="413"/>
                </a:lnTo>
                <a:lnTo>
                  <a:pt x="2016" y="407"/>
                </a:lnTo>
                <a:lnTo>
                  <a:pt x="2016" y="407"/>
                </a:lnTo>
                <a:lnTo>
                  <a:pt x="2023" y="415"/>
                </a:lnTo>
                <a:lnTo>
                  <a:pt x="2029" y="423"/>
                </a:lnTo>
                <a:lnTo>
                  <a:pt x="2033" y="430"/>
                </a:lnTo>
                <a:lnTo>
                  <a:pt x="2036" y="438"/>
                </a:lnTo>
                <a:lnTo>
                  <a:pt x="2039" y="446"/>
                </a:lnTo>
                <a:lnTo>
                  <a:pt x="2040" y="456"/>
                </a:lnTo>
                <a:lnTo>
                  <a:pt x="2039" y="467"/>
                </a:lnTo>
                <a:lnTo>
                  <a:pt x="2038" y="480"/>
                </a:lnTo>
                <a:lnTo>
                  <a:pt x="2038" y="480"/>
                </a:lnTo>
                <a:lnTo>
                  <a:pt x="2034" y="494"/>
                </a:lnTo>
                <a:lnTo>
                  <a:pt x="2030" y="510"/>
                </a:lnTo>
                <a:lnTo>
                  <a:pt x="2027" y="526"/>
                </a:lnTo>
                <a:lnTo>
                  <a:pt x="2024" y="542"/>
                </a:lnTo>
                <a:lnTo>
                  <a:pt x="2024" y="542"/>
                </a:lnTo>
                <a:lnTo>
                  <a:pt x="2021" y="555"/>
                </a:lnTo>
                <a:lnTo>
                  <a:pt x="2021" y="567"/>
                </a:lnTo>
                <a:lnTo>
                  <a:pt x="2020" y="580"/>
                </a:lnTo>
                <a:lnTo>
                  <a:pt x="2019" y="593"/>
                </a:lnTo>
                <a:lnTo>
                  <a:pt x="2019" y="593"/>
                </a:lnTo>
                <a:lnTo>
                  <a:pt x="2017" y="603"/>
                </a:lnTo>
                <a:lnTo>
                  <a:pt x="2014" y="612"/>
                </a:lnTo>
                <a:lnTo>
                  <a:pt x="2011" y="622"/>
                </a:lnTo>
                <a:lnTo>
                  <a:pt x="2009" y="631"/>
                </a:lnTo>
                <a:lnTo>
                  <a:pt x="2009" y="631"/>
                </a:lnTo>
                <a:lnTo>
                  <a:pt x="2005" y="647"/>
                </a:lnTo>
                <a:lnTo>
                  <a:pt x="2002" y="661"/>
                </a:lnTo>
                <a:lnTo>
                  <a:pt x="1993" y="693"/>
                </a:lnTo>
                <a:lnTo>
                  <a:pt x="1993" y="693"/>
                </a:lnTo>
                <a:lnTo>
                  <a:pt x="1974" y="768"/>
                </a:lnTo>
                <a:lnTo>
                  <a:pt x="1956" y="844"/>
                </a:lnTo>
                <a:lnTo>
                  <a:pt x="1937" y="919"/>
                </a:lnTo>
                <a:lnTo>
                  <a:pt x="1919" y="991"/>
                </a:lnTo>
                <a:lnTo>
                  <a:pt x="1919" y="991"/>
                </a:lnTo>
                <a:lnTo>
                  <a:pt x="1911" y="1014"/>
                </a:lnTo>
                <a:lnTo>
                  <a:pt x="1905" y="1036"/>
                </a:lnTo>
                <a:lnTo>
                  <a:pt x="1898" y="1058"/>
                </a:lnTo>
                <a:lnTo>
                  <a:pt x="1895" y="1069"/>
                </a:lnTo>
                <a:lnTo>
                  <a:pt x="1893" y="1079"/>
                </a:lnTo>
                <a:lnTo>
                  <a:pt x="1893" y="1079"/>
                </a:lnTo>
                <a:lnTo>
                  <a:pt x="1886" y="1126"/>
                </a:lnTo>
                <a:lnTo>
                  <a:pt x="1881" y="1149"/>
                </a:lnTo>
                <a:lnTo>
                  <a:pt x="1877" y="1170"/>
                </a:lnTo>
                <a:lnTo>
                  <a:pt x="1872" y="1192"/>
                </a:lnTo>
                <a:lnTo>
                  <a:pt x="1865" y="1212"/>
                </a:lnTo>
                <a:lnTo>
                  <a:pt x="1859" y="1232"/>
                </a:lnTo>
                <a:lnTo>
                  <a:pt x="1850" y="1252"/>
                </a:lnTo>
                <a:lnTo>
                  <a:pt x="1850" y="1252"/>
                </a:lnTo>
                <a:lnTo>
                  <a:pt x="1846" y="1254"/>
                </a:lnTo>
                <a:lnTo>
                  <a:pt x="1841" y="1257"/>
                </a:lnTo>
                <a:lnTo>
                  <a:pt x="1834" y="1259"/>
                </a:lnTo>
                <a:lnTo>
                  <a:pt x="1830" y="1262"/>
                </a:lnTo>
                <a:lnTo>
                  <a:pt x="1830" y="1262"/>
                </a:lnTo>
                <a:lnTo>
                  <a:pt x="1812" y="1265"/>
                </a:lnTo>
                <a:lnTo>
                  <a:pt x="1792" y="1265"/>
                </a:lnTo>
                <a:lnTo>
                  <a:pt x="1773" y="1263"/>
                </a:lnTo>
                <a:lnTo>
                  <a:pt x="1753" y="1262"/>
                </a:lnTo>
                <a:lnTo>
                  <a:pt x="1753" y="1262"/>
                </a:lnTo>
                <a:lnTo>
                  <a:pt x="1733" y="1261"/>
                </a:lnTo>
                <a:lnTo>
                  <a:pt x="1715" y="1262"/>
                </a:lnTo>
                <a:lnTo>
                  <a:pt x="1697" y="1265"/>
                </a:lnTo>
                <a:lnTo>
                  <a:pt x="1679" y="1268"/>
                </a:lnTo>
                <a:lnTo>
                  <a:pt x="1642" y="1274"/>
                </a:lnTo>
                <a:lnTo>
                  <a:pt x="1624" y="1276"/>
                </a:lnTo>
                <a:lnTo>
                  <a:pt x="1607" y="1278"/>
                </a:lnTo>
                <a:lnTo>
                  <a:pt x="1607" y="1278"/>
                </a:lnTo>
                <a:lnTo>
                  <a:pt x="1593" y="1277"/>
                </a:lnTo>
                <a:lnTo>
                  <a:pt x="1579" y="1277"/>
                </a:lnTo>
                <a:lnTo>
                  <a:pt x="1573" y="1277"/>
                </a:lnTo>
                <a:lnTo>
                  <a:pt x="1568" y="1280"/>
                </a:lnTo>
                <a:lnTo>
                  <a:pt x="1561" y="1282"/>
                </a:lnTo>
                <a:lnTo>
                  <a:pt x="1556" y="1285"/>
                </a:lnTo>
                <a:lnTo>
                  <a:pt x="1556" y="1285"/>
                </a:lnTo>
                <a:lnTo>
                  <a:pt x="1428" y="1293"/>
                </a:lnTo>
                <a:lnTo>
                  <a:pt x="1294" y="1301"/>
                </a:lnTo>
                <a:lnTo>
                  <a:pt x="1294" y="1301"/>
                </a:lnTo>
                <a:lnTo>
                  <a:pt x="1224" y="1306"/>
                </a:lnTo>
                <a:lnTo>
                  <a:pt x="1188" y="1311"/>
                </a:lnTo>
                <a:lnTo>
                  <a:pt x="1153" y="1315"/>
                </a:lnTo>
                <a:lnTo>
                  <a:pt x="1118" y="1320"/>
                </a:lnTo>
                <a:lnTo>
                  <a:pt x="1084" y="1328"/>
                </a:lnTo>
                <a:lnTo>
                  <a:pt x="1050" y="1335"/>
                </a:lnTo>
                <a:lnTo>
                  <a:pt x="1018" y="1344"/>
                </a:lnTo>
                <a:lnTo>
                  <a:pt x="1018" y="1344"/>
                </a:lnTo>
                <a:lnTo>
                  <a:pt x="1012" y="1347"/>
                </a:lnTo>
                <a:lnTo>
                  <a:pt x="1012" y="1347"/>
                </a:lnTo>
                <a:lnTo>
                  <a:pt x="999" y="1354"/>
                </a:lnTo>
                <a:lnTo>
                  <a:pt x="987" y="1362"/>
                </a:lnTo>
                <a:lnTo>
                  <a:pt x="975" y="1369"/>
                </a:lnTo>
                <a:lnTo>
                  <a:pt x="969" y="1373"/>
                </a:lnTo>
                <a:lnTo>
                  <a:pt x="961" y="1374"/>
                </a:lnTo>
                <a:lnTo>
                  <a:pt x="961" y="1374"/>
                </a:lnTo>
                <a:lnTo>
                  <a:pt x="947" y="1376"/>
                </a:lnTo>
                <a:lnTo>
                  <a:pt x="929" y="1377"/>
                </a:lnTo>
                <a:lnTo>
                  <a:pt x="912" y="1377"/>
                </a:lnTo>
                <a:lnTo>
                  <a:pt x="896" y="1376"/>
                </a:lnTo>
                <a:lnTo>
                  <a:pt x="896" y="1376"/>
                </a:lnTo>
                <a:lnTo>
                  <a:pt x="887" y="1374"/>
                </a:lnTo>
                <a:lnTo>
                  <a:pt x="877" y="1371"/>
                </a:lnTo>
                <a:lnTo>
                  <a:pt x="867" y="1367"/>
                </a:lnTo>
                <a:lnTo>
                  <a:pt x="861" y="1367"/>
                </a:lnTo>
                <a:lnTo>
                  <a:pt x="861" y="1367"/>
                </a:lnTo>
                <a:lnTo>
                  <a:pt x="839" y="1368"/>
                </a:lnTo>
                <a:lnTo>
                  <a:pt x="817" y="1369"/>
                </a:lnTo>
                <a:lnTo>
                  <a:pt x="772" y="1371"/>
                </a:lnTo>
                <a:lnTo>
                  <a:pt x="772" y="1371"/>
                </a:lnTo>
                <a:lnTo>
                  <a:pt x="741" y="1372"/>
                </a:lnTo>
                <a:lnTo>
                  <a:pt x="712" y="1375"/>
                </a:lnTo>
                <a:lnTo>
                  <a:pt x="649" y="1384"/>
                </a:lnTo>
                <a:lnTo>
                  <a:pt x="649" y="1384"/>
                </a:lnTo>
                <a:lnTo>
                  <a:pt x="614" y="1389"/>
                </a:lnTo>
                <a:lnTo>
                  <a:pt x="578" y="1392"/>
                </a:lnTo>
                <a:lnTo>
                  <a:pt x="542" y="1394"/>
                </a:lnTo>
                <a:lnTo>
                  <a:pt x="506" y="1397"/>
                </a:lnTo>
                <a:lnTo>
                  <a:pt x="506" y="1397"/>
                </a:lnTo>
                <a:lnTo>
                  <a:pt x="448" y="1404"/>
                </a:lnTo>
                <a:lnTo>
                  <a:pt x="388" y="1410"/>
                </a:lnTo>
                <a:lnTo>
                  <a:pt x="328" y="1415"/>
                </a:lnTo>
                <a:lnTo>
                  <a:pt x="298" y="1418"/>
                </a:lnTo>
                <a:lnTo>
                  <a:pt x="267" y="1419"/>
                </a:lnTo>
                <a:lnTo>
                  <a:pt x="267" y="1419"/>
                </a:lnTo>
                <a:lnTo>
                  <a:pt x="252" y="1418"/>
                </a:lnTo>
                <a:lnTo>
                  <a:pt x="244" y="1417"/>
                </a:lnTo>
                <a:lnTo>
                  <a:pt x="237" y="1417"/>
                </a:lnTo>
                <a:lnTo>
                  <a:pt x="237" y="1417"/>
                </a:lnTo>
                <a:lnTo>
                  <a:pt x="216" y="1419"/>
                </a:lnTo>
                <a:lnTo>
                  <a:pt x="196" y="1422"/>
                </a:lnTo>
                <a:lnTo>
                  <a:pt x="177" y="1425"/>
                </a:lnTo>
                <a:lnTo>
                  <a:pt x="156" y="1427"/>
                </a:lnTo>
                <a:lnTo>
                  <a:pt x="156" y="1427"/>
                </a:lnTo>
                <a:lnTo>
                  <a:pt x="134" y="1427"/>
                </a:lnTo>
                <a:lnTo>
                  <a:pt x="110" y="1425"/>
                </a:lnTo>
                <a:lnTo>
                  <a:pt x="87" y="1423"/>
                </a:lnTo>
                <a:lnTo>
                  <a:pt x="64" y="1422"/>
                </a:lnTo>
                <a:lnTo>
                  <a:pt x="64" y="1422"/>
                </a:lnTo>
                <a:lnTo>
                  <a:pt x="50" y="1421"/>
                </a:lnTo>
                <a:lnTo>
                  <a:pt x="36" y="1419"/>
                </a:lnTo>
                <a:lnTo>
                  <a:pt x="24" y="1415"/>
                </a:lnTo>
                <a:lnTo>
                  <a:pt x="11" y="1411"/>
                </a:lnTo>
                <a:lnTo>
                  <a:pt x="11" y="1411"/>
                </a:lnTo>
                <a:lnTo>
                  <a:pt x="9" y="1404"/>
                </a:lnTo>
                <a:lnTo>
                  <a:pt x="6" y="1394"/>
                </a:lnTo>
                <a:lnTo>
                  <a:pt x="4" y="1386"/>
                </a:lnTo>
                <a:lnTo>
                  <a:pt x="2" y="1382"/>
                </a:lnTo>
                <a:lnTo>
                  <a:pt x="0" y="1379"/>
                </a:lnTo>
                <a:lnTo>
                  <a:pt x="0" y="1379"/>
                </a:lnTo>
                <a:lnTo>
                  <a:pt x="21" y="1335"/>
                </a:lnTo>
                <a:lnTo>
                  <a:pt x="43" y="1291"/>
                </a:lnTo>
                <a:lnTo>
                  <a:pt x="66" y="1250"/>
                </a:lnTo>
                <a:lnTo>
                  <a:pt x="89" y="1210"/>
                </a:lnTo>
                <a:lnTo>
                  <a:pt x="89" y="1210"/>
                </a:lnTo>
                <a:lnTo>
                  <a:pt x="71" y="1211"/>
                </a:lnTo>
                <a:lnTo>
                  <a:pt x="52" y="1213"/>
                </a:lnTo>
                <a:lnTo>
                  <a:pt x="35" y="1215"/>
                </a:lnTo>
                <a:lnTo>
                  <a:pt x="18" y="1215"/>
                </a:lnTo>
                <a:lnTo>
                  <a:pt x="18" y="1215"/>
                </a:lnTo>
                <a:lnTo>
                  <a:pt x="16" y="1208"/>
                </a:lnTo>
                <a:lnTo>
                  <a:pt x="17" y="1199"/>
                </a:lnTo>
                <a:lnTo>
                  <a:pt x="19" y="1192"/>
                </a:lnTo>
                <a:lnTo>
                  <a:pt x="22" y="1183"/>
                </a:lnTo>
                <a:lnTo>
                  <a:pt x="30" y="1168"/>
                </a:lnTo>
                <a:lnTo>
                  <a:pt x="37" y="1153"/>
                </a:lnTo>
                <a:lnTo>
                  <a:pt x="37" y="1153"/>
                </a:lnTo>
                <a:lnTo>
                  <a:pt x="32" y="1151"/>
                </a:lnTo>
                <a:lnTo>
                  <a:pt x="27" y="1150"/>
                </a:lnTo>
                <a:lnTo>
                  <a:pt x="21" y="1151"/>
                </a:lnTo>
                <a:lnTo>
                  <a:pt x="16" y="1151"/>
                </a:lnTo>
                <a:lnTo>
                  <a:pt x="12" y="1152"/>
                </a:lnTo>
                <a:lnTo>
                  <a:pt x="7" y="1152"/>
                </a:lnTo>
                <a:lnTo>
                  <a:pt x="4" y="1151"/>
                </a:lnTo>
                <a:lnTo>
                  <a:pt x="0" y="1148"/>
                </a:lnTo>
                <a:lnTo>
                  <a:pt x="0" y="1148"/>
                </a:lnTo>
                <a:lnTo>
                  <a:pt x="0" y="1140"/>
                </a:lnTo>
                <a:lnTo>
                  <a:pt x="2" y="1134"/>
                </a:lnTo>
                <a:lnTo>
                  <a:pt x="5" y="1129"/>
                </a:lnTo>
                <a:lnTo>
                  <a:pt x="10" y="1123"/>
                </a:lnTo>
                <a:lnTo>
                  <a:pt x="19" y="1112"/>
                </a:lnTo>
                <a:lnTo>
                  <a:pt x="24" y="1107"/>
                </a:lnTo>
                <a:lnTo>
                  <a:pt x="27" y="1101"/>
                </a:lnTo>
                <a:lnTo>
                  <a:pt x="27" y="1101"/>
                </a:lnTo>
                <a:lnTo>
                  <a:pt x="24" y="1101"/>
                </a:lnTo>
                <a:lnTo>
                  <a:pt x="19" y="1101"/>
                </a:lnTo>
                <a:lnTo>
                  <a:pt x="14" y="1099"/>
                </a:lnTo>
                <a:lnTo>
                  <a:pt x="12" y="1097"/>
                </a:lnTo>
                <a:lnTo>
                  <a:pt x="11" y="1095"/>
                </a:lnTo>
                <a:lnTo>
                  <a:pt x="11" y="1095"/>
                </a:lnTo>
                <a:lnTo>
                  <a:pt x="14" y="1086"/>
                </a:lnTo>
                <a:lnTo>
                  <a:pt x="17" y="1078"/>
                </a:lnTo>
                <a:lnTo>
                  <a:pt x="27" y="1064"/>
                </a:lnTo>
                <a:lnTo>
                  <a:pt x="36" y="1051"/>
                </a:lnTo>
                <a:lnTo>
                  <a:pt x="41" y="1044"/>
                </a:lnTo>
                <a:lnTo>
                  <a:pt x="45" y="1036"/>
                </a:lnTo>
                <a:lnTo>
                  <a:pt x="45" y="1036"/>
                </a:lnTo>
                <a:lnTo>
                  <a:pt x="36" y="1036"/>
                </a:lnTo>
                <a:lnTo>
                  <a:pt x="29" y="1036"/>
                </a:lnTo>
                <a:lnTo>
                  <a:pt x="25" y="1035"/>
                </a:lnTo>
                <a:lnTo>
                  <a:pt x="21" y="1034"/>
                </a:lnTo>
                <a:lnTo>
                  <a:pt x="18" y="1031"/>
                </a:lnTo>
                <a:lnTo>
                  <a:pt x="16" y="1027"/>
                </a:lnTo>
                <a:lnTo>
                  <a:pt x="16" y="1027"/>
                </a:lnTo>
                <a:lnTo>
                  <a:pt x="19" y="1020"/>
                </a:lnTo>
                <a:lnTo>
                  <a:pt x="22" y="1014"/>
                </a:lnTo>
                <a:lnTo>
                  <a:pt x="33" y="1004"/>
                </a:lnTo>
                <a:lnTo>
                  <a:pt x="37" y="999"/>
                </a:lnTo>
                <a:lnTo>
                  <a:pt x="42" y="994"/>
                </a:lnTo>
                <a:lnTo>
                  <a:pt x="46" y="987"/>
                </a:lnTo>
                <a:lnTo>
                  <a:pt x="48" y="980"/>
                </a:lnTo>
                <a:lnTo>
                  <a:pt x="48" y="980"/>
                </a:lnTo>
                <a:lnTo>
                  <a:pt x="51" y="980"/>
                </a:lnTo>
                <a:lnTo>
                  <a:pt x="54" y="979"/>
                </a:lnTo>
                <a:lnTo>
                  <a:pt x="55" y="976"/>
                </a:lnTo>
                <a:lnTo>
                  <a:pt x="57" y="975"/>
                </a:lnTo>
                <a:lnTo>
                  <a:pt x="57" y="975"/>
                </a:lnTo>
                <a:lnTo>
                  <a:pt x="72" y="953"/>
                </a:lnTo>
                <a:lnTo>
                  <a:pt x="87" y="932"/>
                </a:lnTo>
                <a:lnTo>
                  <a:pt x="119" y="891"/>
                </a:lnTo>
                <a:lnTo>
                  <a:pt x="135" y="869"/>
                </a:lnTo>
                <a:lnTo>
                  <a:pt x="151" y="849"/>
                </a:lnTo>
                <a:lnTo>
                  <a:pt x="166" y="827"/>
                </a:lnTo>
                <a:lnTo>
                  <a:pt x="180" y="803"/>
                </a:lnTo>
                <a:lnTo>
                  <a:pt x="180" y="803"/>
                </a:lnTo>
                <a:lnTo>
                  <a:pt x="182" y="802"/>
                </a:lnTo>
                <a:lnTo>
                  <a:pt x="184" y="800"/>
                </a:lnTo>
                <a:lnTo>
                  <a:pt x="186" y="799"/>
                </a:lnTo>
                <a:lnTo>
                  <a:pt x="191" y="798"/>
                </a:lnTo>
                <a:lnTo>
                  <a:pt x="191" y="798"/>
                </a:lnTo>
                <a:lnTo>
                  <a:pt x="210" y="766"/>
                </a:lnTo>
                <a:lnTo>
                  <a:pt x="215" y="757"/>
                </a:lnTo>
                <a:lnTo>
                  <a:pt x="221" y="751"/>
                </a:lnTo>
                <a:lnTo>
                  <a:pt x="227" y="743"/>
                </a:lnTo>
                <a:lnTo>
                  <a:pt x="234" y="738"/>
                </a:lnTo>
                <a:lnTo>
                  <a:pt x="234" y="738"/>
                </a:lnTo>
                <a:lnTo>
                  <a:pt x="252" y="708"/>
                </a:lnTo>
                <a:lnTo>
                  <a:pt x="269" y="681"/>
                </a:lnTo>
                <a:lnTo>
                  <a:pt x="304" y="630"/>
                </a:lnTo>
                <a:lnTo>
                  <a:pt x="321" y="603"/>
                </a:lnTo>
                <a:lnTo>
                  <a:pt x="337" y="576"/>
                </a:lnTo>
                <a:lnTo>
                  <a:pt x="353" y="546"/>
                </a:lnTo>
                <a:lnTo>
                  <a:pt x="368" y="514"/>
                </a:lnTo>
                <a:lnTo>
                  <a:pt x="368" y="514"/>
                </a:lnTo>
                <a:lnTo>
                  <a:pt x="372" y="512"/>
                </a:lnTo>
                <a:lnTo>
                  <a:pt x="374" y="511"/>
                </a:lnTo>
                <a:lnTo>
                  <a:pt x="380" y="512"/>
                </a:lnTo>
                <a:lnTo>
                  <a:pt x="380" y="512"/>
                </a:lnTo>
                <a:lnTo>
                  <a:pt x="398" y="484"/>
                </a:lnTo>
                <a:lnTo>
                  <a:pt x="417" y="456"/>
                </a:lnTo>
                <a:lnTo>
                  <a:pt x="436" y="429"/>
                </a:lnTo>
                <a:lnTo>
                  <a:pt x="453" y="402"/>
                </a:lnTo>
                <a:lnTo>
                  <a:pt x="453" y="402"/>
                </a:lnTo>
                <a:lnTo>
                  <a:pt x="456" y="402"/>
                </a:lnTo>
                <a:lnTo>
                  <a:pt x="458" y="403"/>
                </a:lnTo>
                <a:lnTo>
                  <a:pt x="460" y="406"/>
                </a:lnTo>
                <a:lnTo>
                  <a:pt x="464" y="409"/>
                </a:lnTo>
                <a:lnTo>
                  <a:pt x="465" y="410"/>
                </a:lnTo>
                <a:lnTo>
                  <a:pt x="468" y="410"/>
                </a:lnTo>
                <a:lnTo>
                  <a:pt x="468" y="410"/>
                </a:lnTo>
                <a:lnTo>
                  <a:pt x="482" y="408"/>
                </a:lnTo>
                <a:lnTo>
                  <a:pt x="497" y="406"/>
                </a:lnTo>
                <a:lnTo>
                  <a:pt x="513" y="405"/>
                </a:lnTo>
                <a:lnTo>
                  <a:pt x="529" y="405"/>
                </a:lnTo>
                <a:lnTo>
                  <a:pt x="562" y="406"/>
                </a:lnTo>
                <a:lnTo>
                  <a:pt x="595" y="409"/>
                </a:lnTo>
                <a:lnTo>
                  <a:pt x="595" y="409"/>
                </a:lnTo>
                <a:lnTo>
                  <a:pt x="647" y="412"/>
                </a:lnTo>
                <a:lnTo>
                  <a:pt x="698" y="413"/>
                </a:lnTo>
                <a:lnTo>
                  <a:pt x="748" y="415"/>
                </a:lnTo>
                <a:lnTo>
                  <a:pt x="797" y="420"/>
                </a:lnTo>
                <a:lnTo>
                  <a:pt x="797" y="420"/>
                </a:lnTo>
                <a:lnTo>
                  <a:pt x="815" y="424"/>
                </a:lnTo>
                <a:lnTo>
                  <a:pt x="834" y="428"/>
                </a:lnTo>
                <a:lnTo>
                  <a:pt x="878" y="436"/>
                </a:lnTo>
                <a:lnTo>
                  <a:pt x="902" y="440"/>
                </a:lnTo>
                <a:lnTo>
                  <a:pt x="924" y="444"/>
                </a:lnTo>
                <a:lnTo>
                  <a:pt x="948" y="450"/>
                </a:lnTo>
                <a:lnTo>
                  <a:pt x="969" y="456"/>
                </a:lnTo>
                <a:lnTo>
                  <a:pt x="969" y="456"/>
                </a:lnTo>
                <a:lnTo>
                  <a:pt x="985" y="429"/>
                </a:lnTo>
                <a:lnTo>
                  <a:pt x="993" y="414"/>
                </a:lnTo>
                <a:lnTo>
                  <a:pt x="999" y="399"/>
                </a:lnTo>
                <a:lnTo>
                  <a:pt x="999" y="399"/>
                </a:lnTo>
                <a:lnTo>
                  <a:pt x="1002" y="399"/>
                </a:lnTo>
                <a:lnTo>
                  <a:pt x="1004" y="399"/>
                </a:lnTo>
                <a:lnTo>
                  <a:pt x="1005" y="399"/>
                </a:lnTo>
                <a:lnTo>
                  <a:pt x="1008" y="398"/>
                </a:lnTo>
                <a:lnTo>
                  <a:pt x="1008" y="398"/>
                </a:lnTo>
                <a:lnTo>
                  <a:pt x="1026" y="368"/>
                </a:lnTo>
                <a:lnTo>
                  <a:pt x="1043" y="338"/>
                </a:lnTo>
                <a:lnTo>
                  <a:pt x="1061" y="308"/>
                </a:lnTo>
                <a:lnTo>
                  <a:pt x="1079" y="278"/>
                </a:lnTo>
                <a:lnTo>
                  <a:pt x="1079" y="278"/>
                </a:lnTo>
                <a:close/>
                <a:moveTo>
                  <a:pt x="1042" y="789"/>
                </a:moveTo>
                <a:lnTo>
                  <a:pt x="1042" y="789"/>
                </a:lnTo>
                <a:lnTo>
                  <a:pt x="1046" y="778"/>
                </a:lnTo>
                <a:lnTo>
                  <a:pt x="1049" y="769"/>
                </a:lnTo>
                <a:lnTo>
                  <a:pt x="1056" y="748"/>
                </a:lnTo>
                <a:lnTo>
                  <a:pt x="1056" y="748"/>
                </a:lnTo>
                <a:lnTo>
                  <a:pt x="1063" y="726"/>
                </a:lnTo>
                <a:lnTo>
                  <a:pt x="1066" y="714"/>
                </a:lnTo>
                <a:lnTo>
                  <a:pt x="1067" y="710"/>
                </a:lnTo>
                <a:lnTo>
                  <a:pt x="1066" y="709"/>
                </a:lnTo>
                <a:lnTo>
                  <a:pt x="1066" y="709"/>
                </a:lnTo>
                <a:lnTo>
                  <a:pt x="1069" y="708"/>
                </a:lnTo>
                <a:lnTo>
                  <a:pt x="1070" y="706"/>
                </a:lnTo>
                <a:lnTo>
                  <a:pt x="1073" y="700"/>
                </a:lnTo>
                <a:lnTo>
                  <a:pt x="1075" y="692"/>
                </a:lnTo>
                <a:lnTo>
                  <a:pt x="1076" y="684"/>
                </a:lnTo>
                <a:lnTo>
                  <a:pt x="1076" y="684"/>
                </a:lnTo>
                <a:lnTo>
                  <a:pt x="1114" y="609"/>
                </a:lnTo>
                <a:lnTo>
                  <a:pt x="1152" y="535"/>
                </a:lnTo>
                <a:lnTo>
                  <a:pt x="1152" y="535"/>
                </a:lnTo>
                <a:lnTo>
                  <a:pt x="1156" y="533"/>
                </a:lnTo>
                <a:lnTo>
                  <a:pt x="1160" y="532"/>
                </a:lnTo>
                <a:lnTo>
                  <a:pt x="1163" y="531"/>
                </a:lnTo>
                <a:lnTo>
                  <a:pt x="1166" y="528"/>
                </a:lnTo>
                <a:lnTo>
                  <a:pt x="1166" y="528"/>
                </a:lnTo>
                <a:lnTo>
                  <a:pt x="1176" y="511"/>
                </a:lnTo>
                <a:lnTo>
                  <a:pt x="1185" y="495"/>
                </a:lnTo>
                <a:lnTo>
                  <a:pt x="1207" y="464"/>
                </a:lnTo>
                <a:lnTo>
                  <a:pt x="1207" y="464"/>
                </a:lnTo>
                <a:lnTo>
                  <a:pt x="1220" y="412"/>
                </a:lnTo>
                <a:lnTo>
                  <a:pt x="1229" y="359"/>
                </a:lnTo>
                <a:lnTo>
                  <a:pt x="1233" y="332"/>
                </a:lnTo>
                <a:lnTo>
                  <a:pt x="1238" y="304"/>
                </a:lnTo>
                <a:lnTo>
                  <a:pt x="1240" y="277"/>
                </a:lnTo>
                <a:lnTo>
                  <a:pt x="1242" y="249"/>
                </a:lnTo>
                <a:lnTo>
                  <a:pt x="1243" y="223"/>
                </a:lnTo>
                <a:lnTo>
                  <a:pt x="1243" y="195"/>
                </a:lnTo>
                <a:lnTo>
                  <a:pt x="1241" y="168"/>
                </a:lnTo>
                <a:lnTo>
                  <a:pt x="1239" y="142"/>
                </a:lnTo>
                <a:lnTo>
                  <a:pt x="1236" y="116"/>
                </a:lnTo>
                <a:lnTo>
                  <a:pt x="1230" y="90"/>
                </a:lnTo>
                <a:lnTo>
                  <a:pt x="1224" y="65"/>
                </a:lnTo>
                <a:lnTo>
                  <a:pt x="1216" y="41"/>
                </a:lnTo>
                <a:lnTo>
                  <a:pt x="1216" y="41"/>
                </a:lnTo>
                <a:lnTo>
                  <a:pt x="1210" y="54"/>
                </a:lnTo>
                <a:lnTo>
                  <a:pt x="1205" y="66"/>
                </a:lnTo>
                <a:lnTo>
                  <a:pt x="1196" y="92"/>
                </a:lnTo>
                <a:lnTo>
                  <a:pt x="1188" y="119"/>
                </a:lnTo>
                <a:lnTo>
                  <a:pt x="1181" y="143"/>
                </a:lnTo>
                <a:lnTo>
                  <a:pt x="1181" y="143"/>
                </a:lnTo>
                <a:lnTo>
                  <a:pt x="1176" y="154"/>
                </a:lnTo>
                <a:lnTo>
                  <a:pt x="1169" y="164"/>
                </a:lnTo>
                <a:lnTo>
                  <a:pt x="1157" y="183"/>
                </a:lnTo>
                <a:lnTo>
                  <a:pt x="1157" y="183"/>
                </a:lnTo>
                <a:lnTo>
                  <a:pt x="1155" y="187"/>
                </a:lnTo>
                <a:lnTo>
                  <a:pt x="1154" y="192"/>
                </a:lnTo>
                <a:lnTo>
                  <a:pt x="1153" y="196"/>
                </a:lnTo>
                <a:lnTo>
                  <a:pt x="1152" y="199"/>
                </a:lnTo>
                <a:lnTo>
                  <a:pt x="1152" y="199"/>
                </a:lnTo>
                <a:lnTo>
                  <a:pt x="1147" y="206"/>
                </a:lnTo>
                <a:lnTo>
                  <a:pt x="1141" y="212"/>
                </a:lnTo>
                <a:lnTo>
                  <a:pt x="1136" y="217"/>
                </a:lnTo>
                <a:lnTo>
                  <a:pt x="1131" y="224"/>
                </a:lnTo>
                <a:lnTo>
                  <a:pt x="1131" y="224"/>
                </a:lnTo>
                <a:lnTo>
                  <a:pt x="1101" y="270"/>
                </a:lnTo>
                <a:lnTo>
                  <a:pt x="1101" y="270"/>
                </a:lnTo>
                <a:lnTo>
                  <a:pt x="1091" y="285"/>
                </a:lnTo>
                <a:lnTo>
                  <a:pt x="1082" y="301"/>
                </a:lnTo>
                <a:lnTo>
                  <a:pt x="1074" y="316"/>
                </a:lnTo>
                <a:lnTo>
                  <a:pt x="1066" y="332"/>
                </a:lnTo>
                <a:lnTo>
                  <a:pt x="1066" y="332"/>
                </a:lnTo>
                <a:lnTo>
                  <a:pt x="1053" y="349"/>
                </a:lnTo>
                <a:lnTo>
                  <a:pt x="1041" y="366"/>
                </a:lnTo>
                <a:lnTo>
                  <a:pt x="1029" y="384"/>
                </a:lnTo>
                <a:lnTo>
                  <a:pt x="1017" y="404"/>
                </a:lnTo>
                <a:lnTo>
                  <a:pt x="996" y="442"/>
                </a:lnTo>
                <a:lnTo>
                  <a:pt x="984" y="461"/>
                </a:lnTo>
                <a:lnTo>
                  <a:pt x="972" y="480"/>
                </a:lnTo>
                <a:lnTo>
                  <a:pt x="972" y="480"/>
                </a:lnTo>
                <a:lnTo>
                  <a:pt x="973" y="482"/>
                </a:lnTo>
                <a:lnTo>
                  <a:pt x="973" y="484"/>
                </a:lnTo>
                <a:lnTo>
                  <a:pt x="972" y="487"/>
                </a:lnTo>
                <a:lnTo>
                  <a:pt x="971" y="490"/>
                </a:lnTo>
                <a:lnTo>
                  <a:pt x="970" y="493"/>
                </a:lnTo>
                <a:lnTo>
                  <a:pt x="971" y="496"/>
                </a:lnTo>
                <a:lnTo>
                  <a:pt x="971" y="496"/>
                </a:lnTo>
                <a:lnTo>
                  <a:pt x="947" y="533"/>
                </a:lnTo>
                <a:lnTo>
                  <a:pt x="922" y="572"/>
                </a:lnTo>
                <a:lnTo>
                  <a:pt x="910" y="591"/>
                </a:lnTo>
                <a:lnTo>
                  <a:pt x="899" y="610"/>
                </a:lnTo>
                <a:lnTo>
                  <a:pt x="889" y="631"/>
                </a:lnTo>
                <a:lnTo>
                  <a:pt x="880" y="650"/>
                </a:lnTo>
                <a:lnTo>
                  <a:pt x="880" y="650"/>
                </a:lnTo>
                <a:lnTo>
                  <a:pt x="884" y="669"/>
                </a:lnTo>
                <a:lnTo>
                  <a:pt x="890" y="686"/>
                </a:lnTo>
                <a:lnTo>
                  <a:pt x="896" y="703"/>
                </a:lnTo>
                <a:lnTo>
                  <a:pt x="902" y="720"/>
                </a:lnTo>
                <a:lnTo>
                  <a:pt x="902" y="720"/>
                </a:lnTo>
                <a:lnTo>
                  <a:pt x="909" y="752"/>
                </a:lnTo>
                <a:lnTo>
                  <a:pt x="913" y="783"/>
                </a:lnTo>
                <a:lnTo>
                  <a:pt x="917" y="814"/>
                </a:lnTo>
                <a:lnTo>
                  <a:pt x="919" y="845"/>
                </a:lnTo>
                <a:lnTo>
                  <a:pt x="919" y="877"/>
                </a:lnTo>
                <a:lnTo>
                  <a:pt x="918" y="908"/>
                </a:lnTo>
                <a:lnTo>
                  <a:pt x="914" y="971"/>
                </a:lnTo>
                <a:lnTo>
                  <a:pt x="910" y="1036"/>
                </a:lnTo>
                <a:lnTo>
                  <a:pt x="908" y="1069"/>
                </a:lnTo>
                <a:lnTo>
                  <a:pt x="907" y="1103"/>
                </a:lnTo>
                <a:lnTo>
                  <a:pt x="907" y="1136"/>
                </a:lnTo>
                <a:lnTo>
                  <a:pt x="908" y="1171"/>
                </a:lnTo>
                <a:lnTo>
                  <a:pt x="910" y="1207"/>
                </a:lnTo>
                <a:lnTo>
                  <a:pt x="913" y="1242"/>
                </a:lnTo>
                <a:lnTo>
                  <a:pt x="913" y="1242"/>
                </a:lnTo>
                <a:lnTo>
                  <a:pt x="936" y="1140"/>
                </a:lnTo>
                <a:lnTo>
                  <a:pt x="947" y="1091"/>
                </a:lnTo>
                <a:lnTo>
                  <a:pt x="958" y="1043"/>
                </a:lnTo>
                <a:lnTo>
                  <a:pt x="971" y="996"/>
                </a:lnTo>
                <a:lnTo>
                  <a:pt x="985" y="950"/>
                </a:lnTo>
                <a:lnTo>
                  <a:pt x="999" y="903"/>
                </a:lnTo>
                <a:lnTo>
                  <a:pt x="1015" y="857"/>
                </a:lnTo>
                <a:lnTo>
                  <a:pt x="1015" y="857"/>
                </a:lnTo>
                <a:lnTo>
                  <a:pt x="1017" y="854"/>
                </a:lnTo>
                <a:lnTo>
                  <a:pt x="1016" y="852"/>
                </a:lnTo>
                <a:lnTo>
                  <a:pt x="1014" y="850"/>
                </a:lnTo>
                <a:lnTo>
                  <a:pt x="1014" y="849"/>
                </a:lnTo>
                <a:lnTo>
                  <a:pt x="1013" y="848"/>
                </a:lnTo>
                <a:lnTo>
                  <a:pt x="1013" y="848"/>
                </a:lnTo>
                <a:lnTo>
                  <a:pt x="1018" y="849"/>
                </a:lnTo>
                <a:lnTo>
                  <a:pt x="1020" y="848"/>
                </a:lnTo>
                <a:lnTo>
                  <a:pt x="1020" y="844"/>
                </a:lnTo>
                <a:lnTo>
                  <a:pt x="1020" y="844"/>
                </a:lnTo>
                <a:lnTo>
                  <a:pt x="1030" y="821"/>
                </a:lnTo>
                <a:lnTo>
                  <a:pt x="1034" y="809"/>
                </a:lnTo>
                <a:lnTo>
                  <a:pt x="1039" y="798"/>
                </a:lnTo>
                <a:lnTo>
                  <a:pt x="1039" y="798"/>
                </a:lnTo>
                <a:lnTo>
                  <a:pt x="1038" y="797"/>
                </a:lnTo>
                <a:lnTo>
                  <a:pt x="1038" y="796"/>
                </a:lnTo>
                <a:lnTo>
                  <a:pt x="1036" y="798"/>
                </a:lnTo>
                <a:lnTo>
                  <a:pt x="1035" y="800"/>
                </a:lnTo>
                <a:lnTo>
                  <a:pt x="1035" y="800"/>
                </a:lnTo>
                <a:lnTo>
                  <a:pt x="1034" y="798"/>
                </a:lnTo>
                <a:lnTo>
                  <a:pt x="1034" y="798"/>
                </a:lnTo>
                <a:lnTo>
                  <a:pt x="1034" y="796"/>
                </a:lnTo>
                <a:lnTo>
                  <a:pt x="1035" y="794"/>
                </a:lnTo>
                <a:lnTo>
                  <a:pt x="1039" y="793"/>
                </a:lnTo>
                <a:lnTo>
                  <a:pt x="1042" y="792"/>
                </a:lnTo>
                <a:lnTo>
                  <a:pt x="1042" y="791"/>
                </a:lnTo>
                <a:lnTo>
                  <a:pt x="1042" y="789"/>
                </a:lnTo>
                <a:lnTo>
                  <a:pt x="1042" y="789"/>
                </a:lnTo>
                <a:close/>
                <a:moveTo>
                  <a:pt x="1666" y="178"/>
                </a:moveTo>
                <a:lnTo>
                  <a:pt x="1666" y="178"/>
                </a:lnTo>
                <a:lnTo>
                  <a:pt x="1650" y="190"/>
                </a:lnTo>
                <a:lnTo>
                  <a:pt x="1634" y="201"/>
                </a:lnTo>
                <a:lnTo>
                  <a:pt x="1617" y="212"/>
                </a:lnTo>
                <a:lnTo>
                  <a:pt x="1599" y="222"/>
                </a:lnTo>
                <a:lnTo>
                  <a:pt x="1599" y="222"/>
                </a:lnTo>
                <a:lnTo>
                  <a:pt x="1572" y="231"/>
                </a:lnTo>
                <a:lnTo>
                  <a:pt x="1545" y="242"/>
                </a:lnTo>
                <a:lnTo>
                  <a:pt x="1520" y="254"/>
                </a:lnTo>
                <a:lnTo>
                  <a:pt x="1496" y="264"/>
                </a:lnTo>
                <a:lnTo>
                  <a:pt x="1471" y="277"/>
                </a:lnTo>
                <a:lnTo>
                  <a:pt x="1449" y="290"/>
                </a:lnTo>
                <a:lnTo>
                  <a:pt x="1426" y="303"/>
                </a:lnTo>
                <a:lnTo>
                  <a:pt x="1405" y="316"/>
                </a:lnTo>
                <a:lnTo>
                  <a:pt x="1405" y="316"/>
                </a:lnTo>
                <a:lnTo>
                  <a:pt x="1374" y="337"/>
                </a:lnTo>
                <a:lnTo>
                  <a:pt x="1344" y="360"/>
                </a:lnTo>
                <a:lnTo>
                  <a:pt x="1287" y="407"/>
                </a:lnTo>
                <a:lnTo>
                  <a:pt x="1287" y="407"/>
                </a:lnTo>
                <a:lnTo>
                  <a:pt x="1259" y="431"/>
                </a:lnTo>
                <a:lnTo>
                  <a:pt x="1245" y="443"/>
                </a:lnTo>
                <a:lnTo>
                  <a:pt x="1232" y="457"/>
                </a:lnTo>
                <a:lnTo>
                  <a:pt x="1221" y="470"/>
                </a:lnTo>
                <a:lnTo>
                  <a:pt x="1209" y="485"/>
                </a:lnTo>
                <a:lnTo>
                  <a:pt x="1198" y="500"/>
                </a:lnTo>
                <a:lnTo>
                  <a:pt x="1187" y="515"/>
                </a:lnTo>
                <a:lnTo>
                  <a:pt x="1187" y="515"/>
                </a:lnTo>
                <a:lnTo>
                  <a:pt x="1167" y="547"/>
                </a:lnTo>
                <a:lnTo>
                  <a:pt x="1147" y="577"/>
                </a:lnTo>
                <a:lnTo>
                  <a:pt x="1147" y="577"/>
                </a:lnTo>
                <a:lnTo>
                  <a:pt x="1139" y="589"/>
                </a:lnTo>
                <a:lnTo>
                  <a:pt x="1133" y="602"/>
                </a:lnTo>
                <a:lnTo>
                  <a:pt x="1120" y="629"/>
                </a:lnTo>
                <a:lnTo>
                  <a:pt x="1099" y="681"/>
                </a:lnTo>
                <a:lnTo>
                  <a:pt x="1099" y="681"/>
                </a:lnTo>
                <a:lnTo>
                  <a:pt x="1087" y="710"/>
                </a:lnTo>
                <a:lnTo>
                  <a:pt x="1075" y="740"/>
                </a:lnTo>
                <a:lnTo>
                  <a:pt x="1055" y="799"/>
                </a:lnTo>
                <a:lnTo>
                  <a:pt x="1033" y="858"/>
                </a:lnTo>
                <a:lnTo>
                  <a:pt x="1012" y="918"/>
                </a:lnTo>
                <a:lnTo>
                  <a:pt x="1012" y="918"/>
                </a:lnTo>
                <a:lnTo>
                  <a:pt x="999" y="952"/>
                </a:lnTo>
                <a:lnTo>
                  <a:pt x="988" y="986"/>
                </a:lnTo>
                <a:lnTo>
                  <a:pt x="978" y="1021"/>
                </a:lnTo>
                <a:lnTo>
                  <a:pt x="968" y="1058"/>
                </a:lnTo>
                <a:lnTo>
                  <a:pt x="950" y="1130"/>
                </a:lnTo>
                <a:lnTo>
                  <a:pt x="932" y="1203"/>
                </a:lnTo>
                <a:lnTo>
                  <a:pt x="932" y="1203"/>
                </a:lnTo>
                <a:lnTo>
                  <a:pt x="933" y="1209"/>
                </a:lnTo>
                <a:lnTo>
                  <a:pt x="933" y="1215"/>
                </a:lnTo>
                <a:lnTo>
                  <a:pt x="930" y="1227"/>
                </a:lnTo>
                <a:lnTo>
                  <a:pt x="929" y="1233"/>
                </a:lnTo>
                <a:lnTo>
                  <a:pt x="928" y="1239"/>
                </a:lnTo>
                <a:lnTo>
                  <a:pt x="928" y="1244"/>
                </a:lnTo>
                <a:lnTo>
                  <a:pt x="929" y="1250"/>
                </a:lnTo>
                <a:lnTo>
                  <a:pt x="929" y="1250"/>
                </a:lnTo>
                <a:lnTo>
                  <a:pt x="935" y="1236"/>
                </a:lnTo>
                <a:lnTo>
                  <a:pt x="939" y="1222"/>
                </a:lnTo>
                <a:lnTo>
                  <a:pt x="942" y="1215"/>
                </a:lnTo>
                <a:lnTo>
                  <a:pt x="947" y="1210"/>
                </a:lnTo>
                <a:lnTo>
                  <a:pt x="951" y="1206"/>
                </a:lnTo>
                <a:lnTo>
                  <a:pt x="956" y="1201"/>
                </a:lnTo>
                <a:lnTo>
                  <a:pt x="956" y="1201"/>
                </a:lnTo>
                <a:lnTo>
                  <a:pt x="974" y="1172"/>
                </a:lnTo>
                <a:lnTo>
                  <a:pt x="993" y="1142"/>
                </a:lnTo>
                <a:lnTo>
                  <a:pt x="1013" y="1115"/>
                </a:lnTo>
                <a:lnTo>
                  <a:pt x="1023" y="1102"/>
                </a:lnTo>
                <a:lnTo>
                  <a:pt x="1033" y="1090"/>
                </a:lnTo>
                <a:lnTo>
                  <a:pt x="1033" y="1090"/>
                </a:lnTo>
                <a:lnTo>
                  <a:pt x="1045" y="1077"/>
                </a:lnTo>
                <a:lnTo>
                  <a:pt x="1057" y="1065"/>
                </a:lnTo>
                <a:lnTo>
                  <a:pt x="1071" y="1053"/>
                </a:lnTo>
                <a:lnTo>
                  <a:pt x="1082" y="1040"/>
                </a:lnTo>
                <a:lnTo>
                  <a:pt x="1082" y="1040"/>
                </a:lnTo>
                <a:lnTo>
                  <a:pt x="1105" y="1013"/>
                </a:lnTo>
                <a:lnTo>
                  <a:pt x="1117" y="1000"/>
                </a:lnTo>
                <a:lnTo>
                  <a:pt x="1129" y="988"/>
                </a:lnTo>
                <a:lnTo>
                  <a:pt x="1129" y="988"/>
                </a:lnTo>
                <a:lnTo>
                  <a:pt x="1168" y="956"/>
                </a:lnTo>
                <a:lnTo>
                  <a:pt x="1210" y="924"/>
                </a:lnTo>
                <a:lnTo>
                  <a:pt x="1230" y="909"/>
                </a:lnTo>
                <a:lnTo>
                  <a:pt x="1253" y="895"/>
                </a:lnTo>
                <a:lnTo>
                  <a:pt x="1275" y="881"/>
                </a:lnTo>
                <a:lnTo>
                  <a:pt x="1298" y="868"/>
                </a:lnTo>
                <a:lnTo>
                  <a:pt x="1321" y="857"/>
                </a:lnTo>
                <a:lnTo>
                  <a:pt x="1347" y="846"/>
                </a:lnTo>
                <a:lnTo>
                  <a:pt x="1372" y="837"/>
                </a:lnTo>
                <a:lnTo>
                  <a:pt x="1398" y="829"/>
                </a:lnTo>
                <a:lnTo>
                  <a:pt x="1426" y="822"/>
                </a:lnTo>
                <a:lnTo>
                  <a:pt x="1454" y="818"/>
                </a:lnTo>
                <a:lnTo>
                  <a:pt x="1484" y="815"/>
                </a:lnTo>
                <a:lnTo>
                  <a:pt x="1515" y="814"/>
                </a:lnTo>
                <a:lnTo>
                  <a:pt x="1515" y="814"/>
                </a:lnTo>
                <a:lnTo>
                  <a:pt x="1518" y="783"/>
                </a:lnTo>
                <a:lnTo>
                  <a:pt x="1524" y="753"/>
                </a:lnTo>
                <a:lnTo>
                  <a:pt x="1529" y="723"/>
                </a:lnTo>
                <a:lnTo>
                  <a:pt x="1535" y="693"/>
                </a:lnTo>
                <a:lnTo>
                  <a:pt x="1542" y="664"/>
                </a:lnTo>
                <a:lnTo>
                  <a:pt x="1550" y="634"/>
                </a:lnTo>
                <a:lnTo>
                  <a:pt x="1568" y="572"/>
                </a:lnTo>
                <a:lnTo>
                  <a:pt x="1568" y="572"/>
                </a:lnTo>
                <a:lnTo>
                  <a:pt x="1579" y="536"/>
                </a:lnTo>
                <a:lnTo>
                  <a:pt x="1592" y="501"/>
                </a:lnTo>
                <a:lnTo>
                  <a:pt x="1618" y="431"/>
                </a:lnTo>
                <a:lnTo>
                  <a:pt x="1618" y="431"/>
                </a:lnTo>
                <a:lnTo>
                  <a:pt x="1625" y="413"/>
                </a:lnTo>
                <a:lnTo>
                  <a:pt x="1633" y="394"/>
                </a:lnTo>
                <a:lnTo>
                  <a:pt x="1650" y="358"/>
                </a:lnTo>
                <a:lnTo>
                  <a:pt x="1668" y="320"/>
                </a:lnTo>
                <a:lnTo>
                  <a:pt x="1684" y="283"/>
                </a:lnTo>
                <a:lnTo>
                  <a:pt x="1691" y="263"/>
                </a:lnTo>
                <a:lnTo>
                  <a:pt x="1697" y="244"/>
                </a:lnTo>
                <a:lnTo>
                  <a:pt x="1701" y="225"/>
                </a:lnTo>
                <a:lnTo>
                  <a:pt x="1705" y="206"/>
                </a:lnTo>
                <a:lnTo>
                  <a:pt x="1707" y="186"/>
                </a:lnTo>
                <a:lnTo>
                  <a:pt x="1707" y="166"/>
                </a:lnTo>
                <a:lnTo>
                  <a:pt x="1705" y="147"/>
                </a:lnTo>
                <a:lnTo>
                  <a:pt x="1699" y="126"/>
                </a:lnTo>
                <a:lnTo>
                  <a:pt x="1699" y="126"/>
                </a:lnTo>
                <a:lnTo>
                  <a:pt x="1699" y="124"/>
                </a:lnTo>
                <a:lnTo>
                  <a:pt x="1698" y="124"/>
                </a:lnTo>
                <a:lnTo>
                  <a:pt x="1698" y="124"/>
                </a:lnTo>
                <a:lnTo>
                  <a:pt x="1695" y="132"/>
                </a:lnTo>
                <a:lnTo>
                  <a:pt x="1691" y="139"/>
                </a:lnTo>
                <a:lnTo>
                  <a:pt x="1682" y="151"/>
                </a:lnTo>
                <a:lnTo>
                  <a:pt x="1674" y="164"/>
                </a:lnTo>
                <a:lnTo>
                  <a:pt x="1669" y="170"/>
                </a:lnTo>
                <a:lnTo>
                  <a:pt x="1666" y="178"/>
                </a:lnTo>
                <a:lnTo>
                  <a:pt x="1666" y="178"/>
                </a:lnTo>
                <a:close/>
                <a:moveTo>
                  <a:pt x="1717" y="151"/>
                </a:moveTo>
                <a:lnTo>
                  <a:pt x="1717" y="151"/>
                </a:lnTo>
                <a:lnTo>
                  <a:pt x="1720" y="170"/>
                </a:lnTo>
                <a:lnTo>
                  <a:pt x="1720" y="188"/>
                </a:lnTo>
                <a:lnTo>
                  <a:pt x="1718" y="206"/>
                </a:lnTo>
                <a:lnTo>
                  <a:pt x="1716" y="223"/>
                </a:lnTo>
                <a:lnTo>
                  <a:pt x="1713" y="240"/>
                </a:lnTo>
                <a:lnTo>
                  <a:pt x="1709" y="256"/>
                </a:lnTo>
                <a:lnTo>
                  <a:pt x="1703" y="272"/>
                </a:lnTo>
                <a:lnTo>
                  <a:pt x="1698" y="287"/>
                </a:lnTo>
                <a:lnTo>
                  <a:pt x="1685" y="318"/>
                </a:lnTo>
                <a:lnTo>
                  <a:pt x="1670" y="347"/>
                </a:lnTo>
                <a:lnTo>
                  <a:pt x="1655" y="377"/>
                </a:lnTo>
                <a:lnTo>
                  <a:pt x="1641" y="407"/>
                </a:lnTo>
                <a:lnTo>
                  <a:pt x="1641" y="407"/>
                </a:lnTo>
                <a:lnTo>
                  <a:pt x="1632" y="430"/>
                </a:lnTo>
                <a:lnTo>
                  <a:pt x="1623" y="454"/>
                </a:lnTo>
                <a:lnTo>
                  <a:pt x="1607" y="503"/>
                </a:lnTo>
                <a:lnTo>
                  <a:pt x="1607" y="503"/>
                </a:lnTo>
                <a:lnTo>
                  <a:pt x="1581" y="580"/>
                </a:lnTo>
                <a:lnTo>
                  <a:pt x="1570" y="620"/>
                </a:lnTo>
                <a:lnTo>
                  <a:pt x="1558" y="660"/>
                </a:lnTo>
                <a:lnTo>
                  <a:pt x="1547" y="700"/>
                </a:lnTo>
                <a:lnTo>
                  <a:pt x="1539" y="742"/>
                </a:lnTo>
                <a:lnTo>
                  <a:pt x="1531" y="785"/>
                </a:lnTo>
                <a:lnTo>
                  <a:pt x="1526" y="829"/>
                </a:lnTo>
                <a:lnTo>
                  <a:pt x="1526" y="829"/>
                </a:lnTo>
                <a:lnTo>
                  <a:pt x="1498" y="830"/>
                </a:lnTo>
                <a:lnTo>
                  <a:pt x="1470" y="831"/>
                </a:lnTo>
                <a:lnTo>
                  <a:pt x="1417" y="833"/>
                </a:lnTo>
                <a:lnTo>
                  <a:pt x="1417" y="833"/>
                </a:lnTo>
                <a:lnTo>
                  <a:pt x="1391" y="842"/>
                </a:lnTo>
                <a:lnTo>
                  <a:pt x="1365" y="851"/>
                </a:lnTo>
                <a:lnTo>
                  <a:pt x="1339" y="862"/>
                </a:lnTo>
                <a:lnTo>
                  <a:pt x="1315" y="874"/>
                </a:lnTo>
                <a:lnTo>
                  <a:pt x="1291" y="887"/>
                </a:lnTo>
                <a:lnTo>
                  <a:pt x="1268" y="899"/>
                </a:lnTo>
                <a:lnTo>
                  <a:pt x="1245" y="913"/>
                </a:lnTo>
                <a:lnTo>
                  <a:pt x="1223" y="927"/>
                </a:lnTo>
                <a:lnTo>
                  <a:pt x="1223" y="927"/>
                </a:lnTo>
                <a:lnTo>
                  <a:pt x="1207" y="940"/>
                </a:lnTo>
                <a:lnTo>
                  <a:pt x="1192" y="954"/>
                </a:lnTo>
                <a:lnTo>
                  <a:pt x="1165" y="980"/>
                </a:lnTo>
                <a:lnTo>
                  <a:pt x="1165" y="980"/>
                </a:lnTo>
                <a:lnTo>
                  <a:pt x="1154" y="987"/>
                </a:lnTo>
                <a:lnTo>
                  <a:pt x="1145" y="995"/>
                </a:lnTo>
                <a:lnTo>
                  <a:pt x="1135" y="1001"/>
                </a:lnTo>
                <a:lnTo>
                  <a:pt x="1125" y="1010"/>
                </a:lnTo>
                <a:lnTo>
                  <a:pt x="1125" y="1010"/>
                </a:lnTo>
                <a:lnTo>
                  <a:pt x="1117" y="1018"/>
                </a:lnTo>
                <a:lnTo>
                  <a:pt x="1108" y="1028"/>
                </a:lnTo>
                <a:lnTo>
                  <a:pt x="1091" y="1047"/>
                </a:lnTo>
                <a:lnTo>
                  <a:pt x="1091" y="1047"/>
                </a:lnTo>
                <a:lnTo>
                  <a:pt x="1056" y="1082"/>
                </a:lnTo>
                <a:lnTo>
                  <a:pt x="1039" y="1101"/>
                </a:lnTo>
                <a:lnTo>
                  <a:pt x="1023" y="1120"/>
                </a:lnTo>
                <a:lnTo>
                  <a:pt x="1023" y="1120"/>
                </a:lnTo>
                <a:lnTo>
                  <a:pt x="1008" y="1140"/>
                </a:lnTo>
                <a:lnTo>
                  <a:pt x="993" y="1161"/>
                </a:lnTo>
                <a:lnTo>
                  <a:pt x="979" y="1182"/>
                </a:lnTo>
                <a:lnTo>
                  <a:pt x="965" y="1205"/>
                </a:lnTo>
                <a:lnTo>
                  <a:pt x="952" y="1226"/>
                </a:lnTo>
                <a:lnTo>
                  <a:pt x="940" y="1250"/>
                </a:lnTo>
                <a:lnTo>
                  <a:pt x="928" y="1272"/>
                </a:lnTo>
                <a:lnTo>
                  <a:pt x="918" y="1296"/>
                </a:lnTo>
                <a:lnTo>
                  <a:pt x="918" y="1296"/>
                </a:lnTo>
                <a:lnTo>
                  <a:pt x="923" y="1290"/>
                </a:lnTo>
                <a:lnTo>
                  <a:pt x="928" y="1284"/>
                </a:lnTo>
                <a:lnTo>
                  <a:pt x="933" y="1275"/>
                </a:lnTo>
                <a:lnTo>
                  <a:pt x="937" y="1268"/>
                </a:lnTo>
                <a:lnTo>
                  <a:pt x="944" y="1251"/>
                </a:lnTo>
                <a:lnTo>
                  <a:pt x="953" y="1233"/>
                </a:lnTo>
                <a:lnTo>
                  <a:pt x="953" y="1233"/>
                </a:lnTo>
                <a:lnTo>
                  <a:pt x="959" y="1225"/>
                </a:lnTo>
                <a:lnTo>
                  <a:pt x="967" y="1216"/>
                </a:lnTo>
                <a:lnTo>
                  <a:pt x="975" y="1208"/>
                </a:lnTo>
                <a:lnTo>
                  <a:pt x="983" y="1200"/>
                </a:lnTo>
                <a:lnTo>
                  <a:pt x="983" y="1200"/>
                </a:lnTo>
                <a:lnTo>
                  <a:pt x="998" y="1179"/>
                </a:lnTo>
                <a:lnTo>
                  <a:pt x="1013" y="1157"/>
                </a:lnTo>
                <a:lnTo>
                  <a:pt x="1013" y="1157"/>
                </a:lnTo>
                <a:lnTo>
                  <a:pt x="1020" y="1147"/>
                </a:lnTo>
                <a:lnTo>
                  <a:pt x="1028" y="1136"/>
                </a:lnTo>
                <a:lnTo>
                  <a:pt x="1032" y="1131"/>
                </a:lnTo>
                <a:lnTo>
                  <a:pt x="1036" y="1126"/>
                </a:lnTo>
                <a:lnTo>
                  <a:pt x="1042" y="1123"/>
                </a:lnTo>
                <a:lnTo>
                  <a:pt x="1047" y="1121"/>
                </a:lnTo>
                <a:lnTo>
                  <a:pt x="1047" y="1121"/>
                </a:lnTo>
                <a:lnTo>
                  <a:pt x="1038" y="1138"/>
                </a:lnTo>
                <a:lnTo>
                  <a:pt x="1027" y="1153"/>
                </a:lnTo>
                <a:lnTo>
                  <a:pt x="1003" y="1184"/>
                </a:lnTo>
                <a:lnTo>
                  <a:pt x="980" y="1214"/>
                </a:lnTo>
                <a:lnTo>
                  <a:pt x="969" y="1230"/>
                </a:lnTo>
                <a:lnTo>
                  <a:pt x="960" y="1246"/>
                </a:lnTo>
                <a:lnTo>
                  <a:pt x="960" y="1246"/>
                </a:lnTo>
                <a:lnTo>
                  <a:pt x="954" y="1257"/>
                </a:lnTo>
                <a:lnTo>
                  <a:pt x="949" y="1270"/>
                </a:lnTo>
                <a:lnTo>
                  <a:pt x="943" y="1282"/>
                </a:lnTo>
                <a:lnTo>
                  <a:pt x="940" y="1294"/>
                </a:lnTo>
                <a:lnTo>
                  <a:pt x="940" y="1294"/>
                </a:lnTo>
                <a:lnTo>
                  <a:pt x="945" y="1293"/>
                </a:lnTo>
                <a:lnTo>
                  <a:pt x="951" y="1292"/>
                </a:lnTo>
                <a:lnTo>
                  <a:pt x="956" y="1291"/>
                </a:lnTo>
                <a:lnTo>
                  <a:pt x="961" y="1290"/>
                </a:lnTo>
                <a:lnTo>
                  <a:pt x="961" y="1290"/>
                </a:lnTo>
                <a:lnTo>
                  <a:pt x="1012" y="1221"/>
                </a:lnTo>
                <a:lnTo>
                  <a:pt x="1038" y="1186"/>
                </a:lnTo>
                <a:lnTo>
                  <a:pt x="1064" y="1152"/>
                </a:lnTo>
                <a:lnTo>
                  <a:pt x="1091" y="1118"/>
                </a:lnTo>
                <a:lnTo>
                  <a:pt x="1119" y="1086"/>
                </a:lnTo>
                <a:lnTo>
                  <a:pt x="1147" y="1055"/>
                </a:lnTo>
                <a:lnTo>
                  <a:pt x="1177" y="1024"/>
                </a:lnTo>
                <a:lnTo>
                  <a:pt x="1177" y="1024"/>
                </a:lnTo>
                <a:lnTo>
                  <a:pt x="1181" y="1024"/>
                </a:lnTo>
                <a:lnTo>
                  <a:pt x="1184" y="1023"/>
                </a:lnTo>
                <a:lnTo>
                  <a:pt x="1190" y="1020"/>
                </a:lnTo>
                <a:lnTo>
                  <a:pt x="1190" y="1020"/>
                </a:lnTo>
                <a:lnTo>
                  <a:pt x="1220" y="995"/>
                </a:lnTo>
                <a:lnTo>
                  <a:pt x="1251" y="969"/>
                </a:lnTo>
                <a:lnTo>
                  <a:pt x="1284" y="943"/>
                </a:lnTo>
                <a:lnTo>
                  <a:pt x="1317" y="919"/>
                </a:lnTo>
                <a:lnTo>
                  <a:pt x="1317" y="919"/>
                </a:lnTo>
                <a:lnTo>
                  <a:pt x="1338" y="905"/>
                </a:lnTo>
                <a:lnTo>
                  <a:pt x="1360" y="892"/>
                </a:lnTo>
                <a:lnTo>
                  <a:pt x="1381" y="880"/>
                </a:lnTo>
                <a:lnTo>
                  <a:pt x="1404" y="869"/>
                </a:lnTo>
                <a:lnTo>
                  <a:pt x="1428" y="861"/>
                </a:lnTo>
                <a:lnTo>
                  <a:pt x="1441" y="858"/>
                </a:lnTo>
                <a:lnTo>
                  <a:pt x="1454" y="854"/>
                </a:lnTo>
                <a:lnTo>
                  <a:pt x="1468" y="851"/>
                </a:lnTo>
                <a:lnTo>
                  <a:pt x="1482" y="850"/>
                </a:lnTo>
                <a:lnTo>
                  <a:pt x="1496" y="848"/>
                </a:lnTo>
                <a:lnTo>
                  <a:pt x="1511" y="848"/>
                </a:lnTo>
                <a:lnTo>
                  <a:pt x="1511" y="848"/>
                </a:lnTo>
                <a:lnTo>
                  <a:pt x="1524" y="848"/>
                </a:lnTo>
                <a:lnTo>
                  <a:pt x="1532" y="849"/>
                </a:lnTo>
                <a:lnTo>
                  <a:pt x="1541" y="849"/>
                </a:lnTo>
                <a:lnTo>
                  <a:pt x="1553" y="848"/>
                </a:lnTo>
                <a:lnTo>
                  <a:pt x="1553" y="848"/>
                </a:lnTo>
                <a:lnTo>
                  <a:pt x="1580" y="752"/>
                </a:lnTo>
                <a:lnTo>
                  <a:pt x="1609" y="656"/>
                </a:lnTo>
                <a:lnTo>
                  <a:pt x="1622" y="607"/>
                </a:lnTo>
                <a:lnTo>
                  <a:pt x="1635" y="559"/>
                </a:lnTo>
                <a:lnTo>
                  <a:pt x="1647" y="509"/>
                </a:lnTo>
                <a:lnTo>
                  <a:pt x="1656" y="456"/>
                </a:lnTo>
                <a:lnTo>
                  <a:pt x="1656" y="456"/>
                </a:lnTo>
                <a:lnTo>
                  <a:pt x="1659" y="453"/>
                </a:lnTo>
                <a:lnTo>
                  <a:pt x="1662" y="450"/>
                </a:lnTo>
                <a:lnTo>
                  <a:pt x="1664" y="446"/>
                </a:lnTo>
                <a:lnTo>
                  <a:pt x="1666" y="442"/>
                </a:lnTo>
                <a:lnTo>
                  <a:pt x="1666" y="442"/>
                </a:lnTo>
                <a:lnTo>
                  <a:pt x="1672" y="424"/>
                </a:lnTo>
                <a:lnTo>
                  <a:pt x="1678" y="406"/>
                </a:lnTo>
                <a:lnTo>
                  <a:pt x="1682" y="387"/>
                </a:lnTo>
                <a:lnTo>
                  <a:pt x="1685" y="368"/>
                </a:lnTo>
                <a:lnTo>
                  <a:pt x="1694" y="330"/>
                </a:lnTo>
                <a:lnTo>
                  <a:pt x="1699" y="313"/>
                </a:lnTo>
                <a:lnTo>
                  <a:pt x="1705" y="294"/>
                </a:lnTo>
                <a:lnTo>
                  <a:pt x="1705" y="294"/>
                </a:lnTo>
                <a:lnTo>
                  <a:pt x="1707" y="291"/>
                </a:lnTo>
                <a:lnTo>
                  <a:pt x="1710" y="289"/>
                </a:lnTo>
                <a:lnTo>
                  <a:pt x="1712" y="286"/>
                </a:lnTo>
                <a:lnTo>
                  <a:pt x="1714" y="283"/>
                </a:lnTo>
                <a:lnTo>
                  <a:pt x="1714" y="283"/>
                </a:lnTo>
                <a:lnTo>
                  <a:pt x="1723" y="256"/>
                </a:lnTo>
                <a:lnTo>
                  <a:pt x="1730" y="229"/>
                </a:lnTo>
                <a:lnTo>
                  <a:pt x="1737" y="202"/>
                </a:lnTo>
                <a:lnTo>
                  <a:pt x="1744" y="178"/>
                </a:lnTo>
                <a:lnTo>
                  <a:pt x="1744" y="178"/>
                </a:lnTo>
                <a:lnTo>
                  <a:pt x="1751" y="162"/>
                </a:lnTo>
                <a:lnTo>
                  <a:pt x="1753" y="154"/>
                </a:lnTo>
                <a:lnTo>
                  <a:pt x="1753" y="150"/>
                </a:lnTo>
                <a:lnTo>
                  <a:pt x="1751" y="146"/>
                </a:lnTo>
                <a:lnTo>
                  <a:pt x="1751" y="146"/>
                </a:lnTo>
                <a:lnTo>
                  <a:pt x="1742" y="148"/>
                </a:lnTo>
                <a:lnTo>
                  <a:pt x="1735" y="150"/>
                </a:lnTo>
                <a:lnTo>
                  <a:pt x="1727" y="152"/>
                </a:lnTo>
                <a:lnTo>
                  <a:pt x="1723" y="152"/>
                </a:lnTo>
                <a:lnTo>
                  <a:pt x="1717" y="151"/>
                </a:lnTo>
                <a:lnTo>
                  <a:pt x="1717" y="151"/>
                </a:lnTo>
                <a:close/>
                <a:moveTo>
                  <a:pt x="1785" y="576"/>
                </a:moveTo>
                <a:lnTo>
                  <a:pt x="1785" y="576"/>
                </a:lnTo>
                <a:lnTo>
                  <a:pt x="1783" y="575"/>
                </a:lnTo>
                <a:lnTo>
                  <a:pt x="1782" y="575"/>
                </a:lnTo>
                <a:lnTo>
                  <a:pt x="1781" y="576"/>
                </a:lnTo>
                <a:lnTo>
                  <a:pt x="1781" y="577"/>
                </a:lnTo>
                <a:lnTo>
                  <a:pt x="1778" y="581"/>
                </a:lnTo>
                <a:lnTo>
                  <a:pt x="1776" y="587"/>
                </a:lnTo>
                <a:lnTo>
                  <a:pt x="1776" y="587"/>
                </a:lnTo>
                <a:lnTo>
                  <a:pt x="1781" y="556"/>
                </a:lnTo>
                <a:lnTo>
                  <a:pt x="1785" y="526"/>
                </a:lnTo>
                <a:lnTo>
                  <a:pt x="1798" y="464"/>
                </a:lnTo>
                <a:lnTo>
                  <a:pt x="1811" y="399"/>
                </a:lnTo>
                <a:lnTo>
                  <a:pt x="1822" y="334"/>
                </a:lnTo>
                <a:lnTo>
                  <a:pt x="1822" y="334"/>
                </a:lnTo>
                <a:lnTo>
                  <a:pt x="1827" y="327"/>
                </a:lnTo>
                <a:lnTo>
                  <a:pt x="1831" y="320"/>
                </a:lnTo>
                <a:lnTo>
                  <a:pt x="1831" y="320"/>
                </a:lnTo>
                <a:lnTo>
                  <a:pt x="1831" y="312"/>
                </a:lnTo>
                <a:lnTo>
                  <a:pt x="1833" y="303"/>
                </a:lnTo>
                <a:lnTo>
                  <a:pt x="1838" y="282"/>
                </a:lnTo>
                <a:lnTo>
                  <a:pt x="1844" y="260"/>
                </a:lnTo>
                <a:lnTo>
                  <a:pt x="1849" y="240"/>
                </a:lnTo>
                <a:lnTo>
                  <a:pt x="1849" y="240"/>
                </a:lnTo>
                <a:lnTo>
                  <a:pt x="1852" y="237"/>
                </a:lnTo>
                <a:lnTo>
                  <a:pt x="1854" y="232"/>
                </a:lnTo>
                <a:lnTo>
                  <a:pt x="1857" y="227"/>
                </a:lnTo>
                <a:lnTo>
                  <a:pt x="1858" y="222"/>
                </a:lnTo>
                <a:lnTo>
                  <a:pt x="1858" y="222"/>
                </a:lnTo>
                <a:lnTo>
                  <a:pt x="1853" y="217"/>
                </a:lnTo>
                <a:lnTo>
                  <a:pt x="1849" y="213"/>
                </a:lnTo>
                <a:lnTo>
                  <a:pt x="1844" y="211"/>
                </a:lnTo>
                <a:lnTo>
                  <a:pt x="1838" y="210"/>
                </a:lnTo>
                <a:lnTo>
                  <a:pt x="1838" y="210"/>
                </a:lnTo>
                <a:lnTo>
                  <a:pt x="1835" y="213"/>
                </a:lnTo>
                <a:lnTo>
                  <a:pt x="1832" y="216"/>
                </a:lnTo>
                <a:lnTo>
                  <a:pt x="1828" y="225"/>
                </a:lnTo>
                <a:lnTo>
                  <a:pt x="1824" y="236"/>
                </a:lnTo>
                <a:lnTo>
                  <a:pt x="1822" y="246"/>
                </a:lnTo>
                <a:lnTo>
                  <a:pt x="1820" y="257"/>
                </a:lnTo>
                <a:lnTo>
                  <a:pt x="1818" y="268"/>
                </a:lnTo>
                <a:lnTo>
                  <a:pt x="1815" y="277"/>
                </a:lnTo>
                <a:lnTo>
                  <a:pt x="1809" y="286"/>
                </a:lnTo>
                <a:lnTo>
                  <a:pt x="1809" y="286"/>
                </a:lnTo>
                <a:lnTo>
                  <a:pt x="1809" y="278"/>
                </a:lnTo>
                <a:lnTo>
                  <a:pt x="1809" y="271"/>
                </a:lnTo>
                <a:lnTo>
                  <a:pt x="1813" y="253"/>
                </a:lnTo>
                <a:lnTo>
                  <a:pt x="1817" y="233"/>
                </a:lnTo>
                <a:lnTo>
                  <a:pt x="1820" y="215"/>
                </a:lnTo>
                <a:lnTo>
                  <a:pt x="1820" y="215"/>
                </a:lnTo>
                <a:lnTo>
                  <a:pt x="1818" y="212"/>
                </a:lnTo>
                <a:lnTo>
                  <a:pt x="1816" y="209"/>
                </a:lnTo>
                <a:lnTo>
                  <a:pt x="1814" y="201"/>
                </a:lnTo>
                <a:lnTo>
                  <a:pt x="1813" y="194"/>
                </a:lnTo>
                <a:lnTo>
                  <a:pt x="1809" y="186"/>
                </a:lnTo>
                <a:lnTo>
                  <a:pt x="1809" y="186"/>
                </a:lnTo>
                <a:lnTo>
                  <a:pt x="1804" y="204"/>
                </a:lnTo>
                <a:lnTo>
                  <a:pt x="1800" y="223"/>
                </a:lnTo>
                <a:lnTo>
                  <a:pt x="1794" y="241"/>
                </a:lnTo>
                <a:lnTo>
                  <a:pt x="1791" y="248"/>
                </a:lnTo>
                <a:lnTo>
                  <a:pt x="1787" y="256"/>
                </a:lnTo>
                <a:lnTo>
                  <a:pt x="1787" y="256"/>
                </a:lnTo>
                <a:lnTo>
                  <a:pt x="1787" y="246"/>
                </a:lnTo>
                <a:lnTo>
                  <a:pt x="1788" y="237"/>
                </a:lnTo>
                <a:lnTo>
                  <a:pt x="1792" y="219"/>
                </a:lnTo>
                <a:lnTo>
                  <a:pt x="1796" y="202"/>
                </a:lnTo>
                <a:lnTo>
                  <a:pt x="1797" y="194"/>
                </a:lnTo>
                <a:lnTo>
                  <a:pt x="1798" y="186"/>
                </a:lnTo>
                <a:lnTo>
                  <a:pt x="1798" y="186"/>
                </a:lnTo>
                <a:lnTo>
                  <a:pt x="1794" y="191"/>
                </a:lnTo>
                <a:lnTo>
                  <a:pt x="1791" y="196"/>
                </a:lnTo>
                <a:lnTo>
                  <a:pt x="1789" y="207"/>
                </a:lnTo>
                <a:lnTo>
                  <a:pt x="1787" y="217"/>
                </a:lnTo>
                <a:lnTo>
                  <a:pt x="1785" y="229"/>
                </a:lnTo>
                <a:lnTo>
                  <a:pt x="1785" y="229"/>
                </a:lnTo>
                <a:lnTo>
                  <a:pt x="1771" y="272"/>
                </a:lnTo>
                <a:lnTo>
                  <a:pt x="1765" y="293"/>
                </a:lnTo>
                <a:lnTo>
                  <a:pt x="1760" y="315"/>
                </a:lnTo>
                <a:lnTo>
                  <a:pt x="1760" y="315"/>
                </a:lnTo>
                <a:lnTo>
                  <a:pt x="1758" y="324"/>
                </a:lnTo>
                <a:lnTo>
                  <a:pt x="1757" y="333"/>
                </a:lnTo>
                <a:lnTo>
                  <a:pt x="1756" y="336"/>
                </a:lnTo>
                <a:lnTo>
                  <a:pt x="1754" y="339"/>
                </a:lnTo>
                <a:lnTo>
                  <a:pt x="1752" y="342"/>
                </a:lnTo>
                <a:lnTo>
                  <a:pt x="1750" y="343"/>
                </a:lnTo>
                <a:lnTo>
                  <a:pt x="1750" y="343"/>
                </a:lnTo>
                <a:lnTo>
                  <a:pt x="1752" y="321"/>
                </a:lnTo>
                <a:lnTo>
                  <a:pt x="1756" y="300"/>
                </a:lnTo>
                <a:lnTo>
                  <a:pt x="1765" y="259"/>
                </a:lnTo>
                <a:lnTo>
                  <a:pt x="1775" y="217"/>
                </a:lnTo>
                <a:lnTo>
                  <a:pt x="1780" y="196"/>
                </a:lnTo>
                <a:lnTo>
                  <a:pt x="1783" y="173"/>
                </a:lnTo>
                <a:lnTo>
                  <a:pt x="1783" y="173"/>
                </a:lnTo>
                <a:lnTo>
                  <a:pt x="1776" y="164"/>
                </a:lnTo>
                <a:lnTo>
                  <a:pt x="1772" y="160"/>
                </a:lnTo>
                <a:lnTo>
                  <a:pt x="1767" y="156"/>
                </a:lnTo>
                <a:lnTo>
                  <a:pt x="1767" y="156"/>
                </a:lnTo>
                <a:lnTo>
                  <a:pt x="1753" y="197"/>
                </a:lnTo>
                <a:lnTo>
                  <a:pt x="1740" y="239"/>
                </a:lnTo>
                <a:lnTo>
                  <a:pt x="1714" y="323"/>
                </a:lnTo>
                <a:lnTo>
                  <a:pt x="1690" y="410"/>
                </a:lnTo>
                <a:lnTo>
                  <a:pt x="1666" y="497"/>
                </a:lnTo>
                <a:lnTo>
                  <a:pt x="1641" y="584"/>
                </a:lnTo>
                <a:lnTo>
                  <a:pt x="1617" y="670"/>
                </a:lnTo>
                <a:lnTo>
                  <a:pt x="1592" y="756"/>
                </a:lnTo>
                <a:lnTo>
                  <a:pt x="1578" y="799"/>
                </a:lnTo>
                <a:lnTo>
                  <a:pt x="1564" y="841"/>
                </a:lnTo>
                <a:lnTo>
                  <a:pt x="1564" y="841"/>
                </a:lnTo>
                <a:lnTo>
                  <a:pt x="1569" y="847"/>
                </a:lnTo>
                <a:lnTo>
                  <a:pt x="1574" y="851"/>
                </a:lnTo>
                <a:lnTo>
                  <a:pt x="1577" y="853"/>
                </a:lnTo>
                <a:lnTo>
                  <a:pt x="1581" y="854"/>
                </a:lnTo>
                <a:lnTo>
                  <a:pt x="1586" y="855"/>
                </a:lnTo>
                <a:lnTo>
                  <a:pt x="1591" y="854"/>
                </a:lnTo>
                <a:lnTo>
                  <a:pt x="1591" y="854"/>
                </a:lnTo>
                <a:lnTo>
                  <a:pt x="1592" y="842"/>
                </a:lnTo>
                <a:lnTo>
                  <a:pt x="1595" y="830"/>
                </a:lnTo>
                <a:lnTo>
                  <a:pt x="1599" y="817"/>
                </a:lnTo>
                <a:lnTo>
                  <a:pt x="1602" y="805"/>
                </a:lnTo>
                <a:lnTo>
                  <a:pt x="1610" y="782"/>
                </a:lnTo>
                <a:lnTo>
                  <a:pt x="1615" y="769"/>
                </a:lnTo>
                <a:lnTo>
                  <a:pt x="1618" y="757"/>
                </a:lnTo>
                <a:lnTo>
                  <a:pt x="1618" y="757"/>
                </a:lnTo>
                <a:lnTo>
                  <a:pt x="1620" y="744"/>
                </a:lnTo>
                <a:lnTo>
                  <a:pt x="1621" y="730"/>
                </a:lnTo>
                <a:lnTo>
                  <a:pt x="1622" y="724"/>
                </a:lnTo>
                <a:lnTo>
                  <a:pt x="1624" y="717"/>
                </a:lnTo>
                <a:lnTo>
                  <a:pt x="1626" y="711"/>
                </a:lnTo>
                <a:lnTo>
                  <a:pt x="1631" y="706"/>
                </a:lnTo>
                <a:lnTo>
                  <a:pt x="1631" y="706"/>
                </a:lnTo>
                <a:lnTo>
                  <a:pt x="1629" y="725"/>
                </a:lnTo>
                <a:lnTo>
                  <a:pt x="1625" y="743"/>
                </a:lnTo>
                <a:lnTo>
                  <a:pt x="1618" y="779"/>
                </a:lnTo>
                <a:lnTo>
                  <a:pt x="1609" y="816"/>
                </a:lnTo>
                <a:lnTo>
                  <a:pt x="1605" y="834"/>
                </a:lnTo>
                <a:lnTo>
                  <a:pt x="1602" y="853"/>
                </a:lnTo>
                <a:lnTo>
                  <a:pt x="1602" y="853"/>
                </a:lnTo>
                <a:lnTo>
                  <a:pt x="1605" y="852"/>
                </a:lnTo>
                <a:lnTo>
                  <a:pt x="1607" y="852"/>
                </a:lnTo>
                <a:lnTo>
                  <a:pt x="1611" y="852"/>
                </a:lnTo>
                <a:lnTo>
                  <a:pt x="1616" y="853"/>
                </a:lnTo>
                <a:lnTo>
                  <a:pt x="1618" y="853"/>
                </a:lnTo>
                <a:lnTo>
                  <a:pt x="1620" y="853"/>
                </a:lnTo>
                <a:lnTo>
                  <a:pt x="1620" y="853"/>
                </a:lnTo>
                <a:lnTo>
                  <a:pt x="1626" y="823"/>
                </a:lnTo>
                <a:lnTo>
                  <a:pt x="1634" y="792"/>
                </a:lnTo>
                <a:lnTo>
                  <a:pt x="1650" y="731"/>
                </a:lnTo>
                <a:lnTo>
                  <a:pt x="1665" y="669"/>
                </a:lnTo>
                <a:lnTo>
                  <a:pt x="1672" y="637"/>
                </a:lnTo>
                <a:lnTo>
                  <a:pt x="1678" y="604"/>
                </a:lnTo>
                <a:lnTo>
                  <a:pt x="1678" y="604"/>
                </a:lnTo>
                <a:lnTo>
                  <a:pt x="1681" y="600"/>
                </a:lnTo>
                <a:lnTo>
                  <a:pt x="1684" y="595"/>
                </a:lnTo>
                <a:lnTo>
                  <a:pt x="1685" y="590"/>
                </a:lnTo>
                <a:lnTo>
                  <a:pt x="1686" y="584"/>
                </a:lnTo>
                <a:lnTo>
                  <a:pt x="1687" y="571"/>
                </a:lnTo>
                <a:lnTo>
                  <a:pt x="1688" y="558"/>
                </a:lnTo>
                <a:lnTo>
                  <a:pt x="1688" y="558"/>
                </a:lnTo>
                <a:lnTo>
                  <a:pt x="1693" y="537"/>
                </a:lnTo>
                <a:lnTo>
                  <a:pt x="1698" y="517"/>
                </a:lnTo>
                <a:lnTo>
                  <a:pt x="1702" y="497"/>
                </a:lnTo>
                <a:lnTo>
                  <a:pt x="1707" y="476"/>
                </a:lnTo>
                <a:lnTo>
                  <a:pt x="1707" y="476"/>
                </a:lnTo>
                <a:lnTo>
                  <a:pt x="1709" y="466"/>
                </a:lnTo>
                <a:lnTo>
                  <a:pt x="1712" y="456"/>
                </a:lnTo>
                <a:lnTo>
                  <a:pt x="1717" y="436"/>
                </a:lnTo>
                <a:lnTo>
                  <a:pt x="1717" y="436"/>
                </a:lnTo>
                <a:lnTo>
                  <a:pt x="1720" y="425"/>
                </a:lnTo>
                <a:lnTo>
                  <a:pt x="1721" y="414"/>
                </a:lnTo>
                <a:lnTo>
                  <a:pt x="1722" y="409"/>
                </a:lnTo>
                <a:lnTo>
                  <a:pt x="1724" y="405"/>
                </a:lnTo>
                <a:lnTo>
                  <a:pt x="1727" y="402"/>
                </a:lnTo>
                <a:lnTo>
                  <a:pt x="1731" y="398"/>
                </a:lnTo>
                <a:lnTo>
                  <a:pt x="1731" y="398"/>
                </a:lnTo>
                <a:lnTo>
                  <a:pt x="1726" y="434"/>
                </a:lnTo>
                <a:lnTo>
                  <a:pt x="1720" y="471"/>
                </a:lnTo>
                <a:lnTo>
                  <a:pt x="1712" y="509"/>
                </a:lnTo>
                <a:lnTo>
                  <a:pt x="1705" y="547"/>
                </a:lnTo>
                <a:lnTo>
                  <a:pt x="1686" y="624"/>
                </a:lnTo>
                <a:lnTo>
                  <a:pt x="1667" y="700"/>
                </a:lnTo>
                <a:lnTo>
                  <a:pt x="1667" y="700"/>
                </a:lnTo>
                <a:lnTo>
                  <a:pt x="1664" y="716"/>
                </a:lnTo>
                <a:lnTo>
                  <a:pt x="1662" y="733"/>
                </a:lnTo>
                <a:lnTo>
                  <a:pt x="1659" y="749"/>
                </a:lnTo>
                <a:lnTo>
                  <a:pt x="1655" y="766"/>
                </a:lnTo>
                <a:lnTo>
                  <a:pt x="1655" y="766"/>
                </a:lnTo>
                <a:lnTo>
                  <a:pt x="1651" y="779"/>
                </a:lnTo>
                <a:lnTo>
                  <a:pt x="1646" y="794"/>
                </a:lnTo>
                <a:lnTo>
                  <a:pt x="1635" y="824"/>
                </a:lnTo>
                <a:lnTo>
                  <a:pt x="1630" y="841"/>
                </a:lnTo>
                <a:lnTo>
                  <a:pt x="1626" y="855"/>
                </a:lnTo>
                <a:lnTo>
                  <a:pt x="1623" y="869"/>
                </a:lnTo>
                <a:lnTo>
                  <a:pt x="1623" y="883"/>
                </a:lnTo>
                <a:lnTo>
                  <a:pt x="1623" y="883"/>
                </a:lnTo>
                <a:lnTo>
                  <a:pt x="1630" y="888"/>
                </a:lnTo>
                <a:lnTo>
                  <a:pt x="1635" y="891"/>
                </a:lnTo>
                <a:lnTo>
                  <a:pt x="1650" y="894"/>
                </a:lnTo>
                <a:lnTo>
                  <a:pt x="1650" y="894"/>
                </a:lnTo>
                <a:lnTo>
                  <a:pt x="1651" y="879"/>
                </a:lnTo>
                <a:lnTo>
                  <a:pt x="1654" y="865"/>
                </a:lnTo>
                <a:lnTo>
                  <a:pt x="1657" y="852"/>
                </a:lnTo>
                <a:lnTo>
                  <a:pt x="1662" y="838"/>
                </a:lnTo>
                <a:lnTo>
                  <a:pt x="1671" y="813"/>
                </a:lnTo>
                <a:lnTo>
                  <a:pt x="1680" y="787"/>
                </a:lnTo>
                <a:lnTo>
                  <a:pt x="1680" y="787"/>
                </a:lnTo>
                <a:lnTo>
                  <a:pt x="1683" y="775"/>
                </a:lnTo>
                <a:lnTo>
                  <a:pt x="1685" y="763"/>
                </a:lnTo>
                <a:lnTo>
                  <a:pt x="1688" y="741"/>
                </a:lnTo>
                <a:lnTo>
                  <a:pt x="1691" y="729"/>
                </a:lnTo>
                <a:lnTo>
                  <a:pt x="1693" y="717"/>
                </a:lnTo>
                <a:lnTo>
                  <a:pt x="1697" y="707"/>
                </a:lnTo>
                <a:lnTo>
                  <a:pt x="1703" y="697"/>
                </a:lnTo>
                <a:lnTo>
                  <a:pt x="1703" y="697"/>
                </a:lnTo>
                <a:lnTo>
                  <a:pt x="1699" y="727"/>
                </a:lnTo>
                <a:lnTo>
                  <a:pt x="1694" y="761"/>
                </a:lnTo>
                <a:lnTo>
                  <a:pt x="1691" y="778"/>
                </a:lnTo>
                <a:lnTo>
                  <a:pt x="1686" y="794"/>
                </a:lnTo>
                <a:lnTo>
                  <a:pt x="1680" y="808"/>
                </a:lnTo>
                <a:lnTo>
                  <a:pt x="1677" y="815"/>
                </a:lnTo>
                <a:lnTo>
                  <a:pt x="1672" y="821"/>
                </a:lnTo>
                <a:lnTo>
                  <a:pt x="1672" y="821"/>
                </a:lnTo>
                <a:lnTo>
                  <a:pt x="1665" y="857"/>
                </a:lnTo>
                <a:lnTo>
                  <a:pt x="1656" y="894"/>
                </a:lnTo>
                <a:lnTo>
                  <a:pt x="1656" y="894"/>
                </a:lnTo>
                <a:lnTo>
                  <a:pt x="1660" y="893"/>
                </a:lnTo>
                <a:lnTo>
                  <a:pt x="1663" y="894"/>
                </a:lnTo>
                <a:lnTo>
                  <a:pt x="1665" y="897"/>
                </a:lnTo>
                <a:lnTo>
                  <a:pt x="1666" y="902"/>
                </a:lnTo>
                <a:lnTo>
                  <a:pt x="1670" y="911"/>
                </a:lnTo>
                <a:lnTo>
                  <a:pt x="1672" y="915"/>
                </a:lnTo>
                <a:lnTo>
                  <a:pt x="1675" y="919"/>
                </a:lnTo>
                <a:lnTo>
                  <a:pt x="1675" y="919"/>
                </a:lnTo>
                <a:lnTo>
                  <a:pt x="1681" y="888"/>
                </a:lnTo>
                <a:lnTo>
                  <a:pt x="1688" y="857"/>
                </a:lnTo>
                <a:lnTo>
                  <a:pt x="1697" y="827"/>
                </a:lnTo>
                <a:lnTo>
                  <a:pt x="1707" y="796"/>
                </a:lnTo>
                <a:lnTo>
                  <a:pt x="1726" y="735"/>
                </a:lnTo>
                <a:lnTo>
                  <a:pt x="1736" y="703"/>
                </a:lnTo>
                <a:lnTo>
                  <a:pt x="1742" y="671"/>
                </a:lnTo>
                <a:lnTo>
                  <a:pt x="1742" y="671"/>
                </a:lnTo>
                <a:lnTo>
                  <a:pt x="1742" y="665"/>
                </a:lnTo>
                <a:lnTo>
                  <a:pt x="1742" y="658"/>
                </a:lnTo>
                <a:lnTo>
                  <a:pt x="1743" y="655"/>
                </a:lnTo>
                <a:lnTo>
                  <a:pt x="1744" y="652"/>
                </a:lnTo>
                <a:lnTo>
                  <a:pt x="1746" y="650"/>
                </a:lnTo>
                <a:lnTo>
                  <a:pt x="1750" y="649"/>
                </a:lnTo>
                <a:lnTo>
                  <a:pt x="1750" y="649"/>
                </a:lnTo>
                <a:lnTo>
                  <a:pt x="1750" y="660"/>
                </a:lnTo>
                <a:lnTo>
                  <a:pt x="1750" y="671"/>
                </a:lnTo>
                <a:lnTo>
                  <a:pt x="1747" y="695"/>
                </a:lnTo>
                <a:lnTo>
                  <a:pt x="1743" y="718"/>
                </a:lnTo>
                <a:lnTo>
                  <a:pt x="1737" y="743"/>
                </a:lnTo>
                <a:lnTo>
                  <a:pt x="1737" y="743"/>
                </a:lnTo>
                <a:lnTo>
                  <a:pt x="1730" y="766"/>
                </a:lnTo>
                <a:lnTo>
                  <a:pt x="1724" y="789"/>
                </a:lnTo>
                <a:lnTo>
                  <a:pt x="1708" y="837"/>
                </a:lnTo>
                <a:lnTo>
                  <a:pt x="1693" y="887"/>
                </a:lnTo>
                <a:lnTo>
                  <a:pt x="1686" y="911"/>
                </a:lnTo>
                <a:lnTo>
                  <a:pt x="1682" y="935"/>
                </a:lnTo>
                <a:lnTo>
                  <a:pt x="1682" y="935"/>
                </a:lnTo>
                <a:lnTo>
                  <a:pt x="1678" y="937"/>
                </a:lnTo>
                <a:lnTo>
                  <a:pt x="1675" y="940"/>
                </a:lnTo>
                <a:lnTo>
                  <a:pt x="1667" y="945"/>
                </a:lnTo>
                <a:lnTo>
                  <a:pt x="1667" y="945"/>
                </a:lnTo>
                <a:lnTo>
                  <a:pt x="1660" y="945"/>
                </a:lnTo>
                <a:lnTo>
                  <a:pt x="1651" y="945"/>
                </a:lnTo>
                <a:lnTo>
                  <a:pt x="1634" y="944"/>
                </a:lnTo>
                <a:lnTo>
                  <a:pt x="1616" y="943"/>
                </a:lnTo>
                <a:lnTo>
                  <a:pt x="1606" y="944"/>
                </a:lnTo>
                <a:lnTo>
                  <a:pt x="1596" y="945"/>
                </a:lnTo>
                <a:lnTo>
                  <a:pt x="1596" y="945"/>
                </a:lnTo>
                <a:lnTo>
                  <a:pt x="1562" y="954"/>
                </a:lnTo>
                <a:lnTo>
                  <a:pt x="1527" y="963"/>
                </a:lnTo>
                <a:lnTo>
                  <a:pt x="1490" y="972"/>
                </a:lnTo>
                <a:lnTo>
                  <a:pt x="1456" y="981"/>
                </a:lnTo>
                <a:lnTo>
                  <a:pt x="1456" y="981"/>
                </a:lnTo>
                <a:lnTo>
                  <a:pt x="1438" y="986"/>
                </a:lnTo>
                <a:lnTo>
                  <a:pt x="1420" y="993"/>
                </a:lnTo>
                <a:lnTo>
                  <a:pt x="1403" y="1000"/>
                </a:lnTo>
                <a:lnTo>
                  <a:pt x="1387" y="1008"/>
                </a:lnTo>
                <a:lnTo>
                  <a:pt x="1354" y="1025"/>
                </a:lnTo>
                <a:lnTo>
                  <a:pt x="1322" y="1040"/>
                </a:lnTo>
                <a:lnTo>
                  <a:pt x="1322" y="1040"/>
                </a:lnTo>
                <a:lnTo>
                  <a:pt x="1308" y="1047"/>
                </a:lnTo>
                <a:lnTo>
                  <a:pt x="1296" y="1055"/>
                </a:lnTo>
                <a:lnTo>
                  <a:pt x="1273" y="1069"/>
                </a:lnTo>
                <a:lnTo>
                  <a:pt x="1273" y="1069"/>
                </a:lnTo>
                <a:lnTo>
                  <a:pt x="1267" y="1072"/>
                </a:lnTo>
                <a:lnTo>
                  <a:pt x="1259" y="1074"/>
                </a:lnTo>
                <a:lnTo>
                  <a:pt x="1253" y="1077"/>
                </a:lnTo>
                <a:lnTo>
                  <a:pt x="1246" y="1080"/>
                </a:lnTo>
                <a:lnTo>
                  <a:pt x="1246" y="1080"/>
                </a:lnTo>
                <a:lnTo>
                  <a:pt x="1221" y="1099"/>
                </a:lnTo>
                <a:lnTo>
                  <a:pt x="1195" y="1117"/>
                </a:lnTo>
                <a:lnTo>
                  <a:pt x="1144" y="1154"/>
                </a:lnTo>
                <a:lnTo>
                  <a:pt x="1118" y="1174"/>
                </a:lnTo>
                <a:lnTo>
                  <a:pt x="1093" y="1194"/>
                </a:lnTo>
                <a:lnTo>
                  <a:pt x="1071" y="1215"/>
                </a:lnTo>
                <a:lnTo>
                  <a:pt x="1060" y="1227"/>
                </a:lnTo>
                <a:lnTo>
                  <a:pt x="1049" y="1239"/>
                </a:lnTo>
                <a:lnTo>
                  <a:pt x="1049" y="1239"/>
                </a:lnTo>
                <a:lnTo>
                  <a:pt x="1099" y="1210"/>
                </a:lnTo>
                <a:lnTo>
                  <a:pt x="1149" y="1182"/>
                </a:lnTo>
                <a:lnTo>
                  <a:pt x="1201" y="1155"/>
                </a:lnTo>
                <a:lnTo>
                  <a:pt x="1254" y="1129"/>
                </a:lnTo>
                <a:lnTo>
                  <a:pt x="1254" y="1129"/>
                </a:lnTo>
                <a:lnTo>
                  <a:pt x="1258" y="1125"/>
                </a:lnTo>
                <a:lnTo>
                  <a:pt x="1262" y="1122"/>
                </a:lnTo>
                <a:lnTo>
                  <a:pt x="1267" y="1119"/>
                </a:lnTo>
                <a:lnTo>
                  <a:pt x="1271" y="1116"/>
                </a:lnTo>
                <a:lnTo>
                  <a:pt x="1271" y="1116"/>
                </a:lnTo>
                <a:lnTo>
                  <a:pt x="1304" y="1102"/>
                </a:lnTo>
                <a:lnTo>
                  <a:pt x="1339" y="1090"/>
                </a:lnTo>
                <a:lnTo>
                  <a:pt x="1375" y="1079"/>
                </a:lnTo>
                <a:lnTo>
                  <a:pt x="1411" y="1070"/>
                </a:lnTo>
                <a:lnTo>
                  <a:pt x="1449" y="1061"/>
                </a:lnTo>
                <a:lnTo>
                  <a:pt x="1486" y="1054"/>
                </a:lnTo>
                <a:lnTo>
                  <a:pt x="1562" y="1040"/>
                </a:lnTo>
                <a:lnTo>
                  <a:pt x="1562" y="1040"/>
                </a:lnTo>
                <a:lnTo>
                  <a:pt x="1581" y="1035"/>
                </a:lnTo>
                <a:lnTo>
                  <a:pt x="1599" y="1031"/>
                </a:lnTo>
                <a:lnTo>
                  <a:pt x="1617" y="1029"/>
                </a:lnTo>
                <a:lnTo>
                  <a:pt x="1635" y="1027"/>
                </a:lnTo>
                <a:lnTo>
                  <a:pt x="1671" y="1024"/>
                </a:lnTo>
                <a:lnTo>
                  <a:pt x="1710" y="1020"/>
                </a:lnTo>
                <a:lnTo>
                  <a:pt x="1710" y="1020"/>
                </a:lnTo>
                <a:lnTo>
                  <a:pt x="1722" y="982"/>
                </a:lnTo>
                <a:lnTo>
                  <a:pt x="1733" y="945"/>
                </a:lnTo>
                <a:lnTo>
                  <a:pt x="1743" y="908"/>
                </a:lnTo>
                <a:lnTo>
                  <a:pt x="1752" y="872"/>
                </a:lnTo>
                <a:lnTo>
                  <a:pt x="1769" y="797"/>
                </a:lnTo>
                <a:lnTo>
                  <a:pt x="1787" y="720"/>
                </a:lnTo>
                <a:lnTo>
                  <a:pt x="1787" y="720"/>
                </a:lnTo>
                <a:lnTo>
                  <a:pt x="1797" y="683"/>
                </a:lnTo>
                <a:lnTo>
                  <a:pt x="1808" y="645"/>
                </a:lnTo>
                <a:lnTo>
                  <a:pt x="1819" y="607"/>
                </a:lnTo>
                <a:lnTo>
                  <a:pt x="1830" y="571"/>
                </a:lnTo>
                <a:lnTo>
                  <a:pt x="1830" y="571"/>
                </a:lnTo>
                <a:lnTo>
                  <a:pt x="1838" y="530"/>
                </a:lnTo>
                <a:lnTo>
                  <a:pt x="1847" y="488"/>
                </a:lnTo>
                <a:lnTo>
                  <a:pt x="1847" y="488"/>
                </a:lnTo>
                <a:lnTo>
                  <a:pt x="1850" y="479"/>
                </a:lnTo>
                <a:lnTo>
                  <a:pt x="1853" y="469"/>
                </a:lnTo>
                <a:lnTo>
                  <a:pt x="1860" y="451"/>
                </a:lnTo>
                <a:lnTo>
                  <a:pt x="1866" y="431"/>
                </a:lnTo>
                <a:lnTo>
                  <a:pt x="1868" y="422"/>
                </a:lnTo>
                <a:lnTo>
                  <a:pt x="1871" y="412"/>
                </a:lnTo>
                <a:lnTo>
                  <a:pt x="1871" y="412"/>
                </a:lnTo>
                <a:lnTo>
                  <a:pt x="1876" y="403"/>
                </a:lnTo>
                <a:lnTo>
                  <a:pt x="1880" y="391"/>
                </a:lnTo>
                <a:lnTo>
                  <a:pt x="1883" y="378"/>
                </a:lnTo>
                <a:lnTo>
                  <a:pt x="1887" y="364"/>
                </a:lnTo>
                <a:lnTo>
                  <a:pt x="1893" y="337"/>
                </a:lnTo>
                <a:lnTo>
                  <a:pt x="1898" y="313"/>
                </a:lnTo>
                <a:lnTo>
                  <a:pt x="1898" y="313"/>
                </a:lnTo>
                <a:lnTo>
                  <a:pt x="1886" y="315"/>
                </a:lnTo>
                <a:lnTo>
                  <a:pt x="1873" y="317"/>
                </a:lnTo>
                <a:lnTo>
                  <a:pt x="1850" y="321"/>
                </a:lnTo>
                <a:lnTo>
                  <a:pt x="1850" y="321"/>
                </a:lnTo>
                <a:lnTo>
                  <a:pt x="1845" y="338"/>
                </a:lnTo>
                <a:lnTo>
                  <a:pt x="1839" y="357"/>
                </a:lnTo>
                <a:lnTo>
                  <a:pt x="1831" y="394"/>
                </a:lnTo>
                <a:lnTo>
                  <a:pt x="1822" y="431"/>
                </a:lnTo>
                <a:lnTo>
                  <a:pt x="1817" y="450"/>
                </a:lnTo>
                <a:lnTo>
                  <a:pt x="1812" y="467"/>
                </a:lnTo>
                <a:lnTo>
                  <a:pt x="1812" y="467"/>
                </a:lnTo>
                <a:lnTo>
                  <a:pt x="1811" y="465"/>
                </a:lnTo>
                <a:lnTo>
                  <a:pt x="1811" y="465"/>
                </a:lnTo>
                <a:lnTo>
                  <a:pt x="1809" y="466"/>
                </a:lnTo>
                <a:lnTo>
                  <a:pt x="1809" y="466"/>
                </a:lnTo>
                <a:lnTo>
                  <a:pt x="1808" y="480"/>
                </a:lnTo>
                <a:lnTo>
                  <a:pt x="1806" y="494"/>
                </a:lnTo>
                <a:lnTo>
                  <a:pt x="1799" y="520"/>
                </a:lnTo>
                <a:lnTo>
                  <a:pt x="1791" y="547"/>
                </a:lnTo>
                <a:lnTo>
                  <a:pt x="1788" y="561"/>
                </a:lnTo>
                <a:lnTo>
                  <a:pt x="1785" y="576"/>
                </a:lnTo>
                <a:lnTo>
                  <a:pt x="1785" y="576"/>
                </a:lnTo>
                <a:close/>
                <a:moveTo>
                  <a:pt x="794" y="441"/>
                </a:moveTo>
                <a:lnTo>
                  <a:pt x="794" y="441"/>
                </a:lnTo>
                <a:lnTo>
                  <a:pt x="787" y="437"/>
                </a:lnTo>
                <a:lnTo>
                  <a:pt x="779" y="435"/>
                </a:lnTo>
                <a:lnTo>
                  <a:pt x="771" y="434"/>
                </a:lnTo>
                <a:lnTo>
                  <a:pt x="763" y="434"/>
                </a:lnTo>
                <a:lnTo>
                  <a:pt x="746" y="434"/>
                </a:lnTo>
                <a:lnTo>
                  <a:pt x="729" y="434"/>
                </a:lnTo>
                <a:lnTo>
                  <a:pt x="729" y="434"/>
                </a:lnTo>
                <a:lnTo>
                  <a:pt x="717" y="433"/>
                </a:lnTo>
                <a:lnTo>
                  <a:pt x="706" y="430"/>
                </a:lnTo>
                <a:lnTo>
                  <a:pt x="683" y="426"/>
                </a:lnTo>
                <a:lnTo>
                  <a:pt x="673" y="424"/>
                </a:lnTo>
                <a:lnTo>
                  <a:pt x="664" y="423"/>
                </a:lnTo>
                <a:lnTo>
                  <a:pt x="654" y="423"/>
                </a:lnTo>
                <a:lnTo>
                  <a:pt x="646" y="425"/>
                </a:lnTo>
                <a:lnTo>
                  <a:pt x="646" y="425"/>
                </a:lnTo>
                <a:lnTo>
                  <a:pt x="647" y="425"/>
                </a:lnTo>
                <a:lnTo>
                  <a:pt x="647" y="426"/>
                </a:lnTo>
                <a:lnTo>
                  <a:pt x="646" y="426"/>
                </a:lnTo>
                <a:lnTo>
                  <a:pt x="646" y="426"/>
                </a:lnTo>
                <a:lnTo>
                  <a:pt x="624" y="424"/>
                </a:lnTo>
                <a:lnTo>
                  <a:pt x="603" y="422"/>
                </a:lnTo>
                <a:lnTo>
                  <a:pt x="581" y="419"/>
                </a:lnTo>
                <a:lnTo>
                  <a:pt x="560" y="418"/>
                </a:lnTo>
                <a:lnTo>
                  <a:pt x="560" y="418"/>
                </a:lnTo>
                <a:lnTo>
                  <a:pt x="471" y="418"/>
                </a:lnTo>
                <a:lnTo>
                  <a:pt x="471" y="418"/>
                </a:lnTo>
                <a:lnTo>
                  <a:pt x="464" y="423"/>
                </a:lnTo>
                <a:lnTo>
                  <a:pt x="457" y="429"/>
                </a:lnTo>
                <a:lnTo>
                  <a:pt x="445" y="444"/>
                </a:lnTo>
                <a:lnTo>
                  <a:pt x="435" y="459"/>
                </a:lnTo>
                <a:lnTo>
                  <a:pt x="425" y="476"/>
                </a:lnTo>
                <a:lnTo>
                  <a:pt x="425" y="476"/>
                </a:lnTo>
                <a:lnTo>
                  <a:pt x="411" y="497"/>
                </a:lnTo>
                <a:lnTo>
                  <a:pt x="398" y="516"/>
                </a:lnTo>
                <a:lnTo>
                  <a:pt x="369" y="556"/>
                </a:lnTo>
                <a:lnTo>
                  <a:pt x="355" y="575"/>
                </a:lnTo>
                <a:lnTo>
                  <a:pt x="342" y="594"/>
                </a:lnTo>
                <a:lnTo>
                  <a:pt x="330" y="615"/>
                </a:lnTo>
                <a:lnTo>
                  <a:pt x="318" y="635"/>
                </a:lnTo>
                <a:lnTo>
                  <a:pt x="318" y="635"/>
                </a:lnTo>
                <a:lnTo>
                  <a:pt x="317" y="636"/>
                </a:lnTo>
                <a:lnTo>
                  <a:pt x="316" y="636"/>
                </a:lnTo>
                <a:lnTo>
                  <a:pt x="315" y="635"/>
                </a:lnTo>
                <a:lnTo>
                  <a:pt x="314" y="633"/>
                </a:lnTo>
                <a:lnTo>
                  <a:pt x="313" y="633"/>
                </a:lnTo>
                <a:lnTo>
                  <a:pt x="312" y="635"/>
                </a:lnTo>
                <a:lnTo>
                  <a:pt x="312" y="635"/>
                </a:lnTo>
                <a:lnTo>
                  <a:pt x="306" y="647"/>
                </a:lnTo>
                <a:lnTo>
                  <a:pt x="301" y="657"/>
                </a:lnTo>
                <a:lnTo>
                  <a:pt x="288" y="680"/>
                </a:lnTo>
                <a:lnTo>
                  <a:pt x="273" y="701"/>
                </a:lnTo>
                <a:lnTo>
                  <a:pt x="258" y="723"/>
                </a:lnTo>
                <a:lnTo>
                  <a:pt x="242" y="744"/>
                </a:lnTo>
                <a:lnTo>
                  <a:pt x="227" y="766"/>
                </a:lnTo>
                <a:lnTo>
                  <a:pt x="213" y="788"/>
                </a:lnTo>
                <a:lnTo>
                  <a:pt x="207" y="800"/>
                </a:lnTo>
                <a:lnTo>
                  <a:pt x="201" y="813"/>
                </a:lnTo>
                <a:lnTo>
                  <a:pt x="201" y="813"/>
                </a:lnTo>
                <a:lnTo>
                  <a:pt x="163" y="861"/>
                </a:lnTo>
                <a:lnTo>
                  <a:pt x="124" y="911"/>
                </a:lnTo>
                <a:lnTo>
                  <a:pt x="87" y="961"/>
                </a:lnTo>
                <a:lnTo>
                  <a:pt x="70" y="987"/>
                </a:lnTo>
                <a:lnTo>
                  <a:pt x="51" y="1013"/>
                </a:lnTo>
                <a:lnTo>
                  <a:pt x="51" y="1013"/>
                </a:lnTo>
                <a:lnTo>
                  <a:pt x="78" y="1015"/>
                </a:lnTo>
                <a:lnTo>
                  <a:pt x="105" y="1018"/>
                </a:lnTo>
                <a:lnTo>
                  <a:pt x="132" y="1024"/>
                </a:lnTo>
                <a:lnTo>
                  <a:pt x="157" y="1028"/>
                </a:lnTo>
                <a:lnTo>
                  <a:pt x="210" y="1041"/>
                </a:lnTo>
                <a:lnTo>
                  <a:pt x="263" y="1054"/>
                </a:lnTo>
                <a:lnTo>
                  <a:pt x="263" y="1054"/>
                </a:lnTo>
                <a:lnTo>
                  <a:pt x="285" y="1060"/>
                </a:lnTo>
                <a:lnTo>
                  <a:pt x="306" y="1067"/>
                </a:lnTo>
                <a:lnTo>
                  <a:pt x="328" y="1074"/>
                </a:lnTo>
                <a:lnTo>
                  <a:pt x="348" y="1080"/>
                </a:lnTo>
                <a:lnTo>
                  <a:pt x="348" y="1080"/>
                </a:lnTo>
                <a:lnTo>
                  <a:pt x="376" y="1088"/>
                </a:lnTo>
                <a:lnTo>
                  <a:pt x="403" y="1094"/>
                </a:lnTo>
                <a:lnTo>
                  <a:pt x="427" y="1100"/>
                </a:lnTo>
                <a:lnTo>
                  <a:pt x="450" y="1102"/>
                </a:lnTo>
                <a:lnTo>
                  <a:pt x="450" y="1102"/>
                </a:lnTo>
                <a:lnTo>
                  <a:pt x="501" y="1118"/>
                </a:lnTo>
                <a:lnTo>
                  <a:pt x="557" y="1135"/>
                </a:lnTo>
                <a:lnTo>
                  <a:pt x="615" y="1155"/>
                </a:lnTo>
                <a:lnTo>
                  <a:pt x="670" y="1175"/>
                </a:lnTo>
                <a:lnTo>
                  <a:pt x="670" y="1175"/>
                </a:lnTo>
                <a:lnTo>
                  <a:pt x="678" y="1179"/>
                </a:lnTo>
                <a:lnTo>
                  <a:pt x="684" y="1183"/>
                </a:lnTo>
                <a:lnTo>
                  <a:pt x="692" y="1187"/>
                </a:lnTo>
                <a:lnTo>
                  <a:pt x="699" y="1191"/>
                </a:lnTo>
                <a:lnTo>
                  <a:pt x="699" y="1191"/>
                </a:lnTo>
                <a:lnTo>
                  <a:pt x="713" y="1196"/>
                </a:lnTo>
                <a:lnTo>
                  <a:pt x="727" y="1200"/>
                </a:lnTo>
                <a:lnTo>
                  <a:pt x="755" y="1208"/>
                </a:lnTo>
                <a:lnTo>
                  <a:pt x="769" y="1211"/>
                </a:lnTo>
                <a:lnTo>
                  <a:pt x="782" y="1216"/>
                </a:lnTo>
                <a:lnTo>
                  <a:pt x="793" y="1223"/>
                </a:lnTo>
                <a:lnTo>
                  <a:pt x="799" y="1227"/>
                </a:lnTo>
                <a:lnTo>
                  <a:pt x="804" y="1231"/>
                </a:lnTo>
                <a:lnTo>
                  <a:pt x="804" y="1231"/>
                </a:lnTo>
                <a:lnTo>
                  <a:pt x="819" y="1236"/>
                </a:lnTo>
                <a:lnTo>
                  <a:pt x="833" y="1241"/>
                </a:lnTo>
                <a:lnTo>
                  <a:pt x="846" y="1247"/>
                </a:lnTo>
                <a:lnTo>
                  <a:pt x="858" y="1254"/>
                </a:lnTo>
                <a:lnTo>
                  <a:pt x="881" y="1269"/>
                </a:lnTo>
                <a:lnTo>
                  <a:pt x="893" y="1276"/>
                </a:lnTo>
                <a:lnTo>
                  <a:pt x="905" y="1284"/>
                </a:lnTo>
                <a:lnTo>
                  <a:pt x="905" y="1284"/>
                </a:lnTo>
                <a:lnTo>
                  <a:pt x="900" y="1261"/>
                </a:lnTo>
                <a:lnTo>
                  <a:pt x="897" y="1239"/>
                </a:lnTo>
                <a:lnTo>
                  <a:pt x="895" y="1217"/>
                </a:lnTo>
                <a:lnTo>
                  <a:pt x="893" y="1196"/>
                </a:lnTo>
                <a:lnTo>
                  <a:pt x="889" y="1115"/>
                </a:lnTo>
                <a:lnTo>
                  <a:pt x="889" y="1115"/>
                </a:lnTo>
                <a:lnTo>
                  <a:pt x="895" y="1033"/>
                </a:lnTo>
                <a:lnTo>
                  <a:pt x="899" y="955"/>
                </a:lnTo>
                <a:lnTo>
                  <a:pt x="900" y="879"/>
                </a:lnTo>
                <a:lnTo>
                  <a:pt x="899" y="803"/>
                </a:lnTo>
                <a:lnTo>
                  <a:pt x="899" y="803"/>
                </a:lnTo>
                <a:lnTo>
                  <a:pt x="898" y="785"/>
                </a:lnTo>
                <a:lnTo>
                  <a:pt x="895" y="768"/>
                </a:lnTo>
                <a:lnTo>
                  <a:pt x="891" y="751"/>
                </a:lnTo>
                <a:lnTo>
                  <a:pt x="885" y="735"/>
                </a:lnTo>
                <a:lnTo>
                  <a:pt x="880" y="717"/>
                </a:lnTo>
                <a:lnTo>
                  <a:pt x="876" y="701"/>
                </a:lnTo>
                <a:lnTo>
                  <a:pt x="873" y="684"/>
                </a:lnTo>
                <a:lnTo>
                  <a:pt x="872" y="666"/>
                </a:lnTo>
                <a:lnTo>
                  <a:pt x="872" y="666"/>
                </a:lnTo>
                <a:lnTo>
                  <a:pt x="867" y="660"/>
                </a:lnTo>
                <a:lnTo>
                  <a:pt x="864" y="653"/>
                </a:lnTo>
                <a:lnTo>
                  <a:pt x="862" y="647"/>
                </a:lnTo>
                <a:lnTo>
                  <a:pt x="861" y="640"/>
                </a:lnTo>
                <a:lnTo>
                  <a:pt x="861" y="640"/>
                </a:lnTo>
                <a:lnTo>
                  <a:pt x="875" y="622"/>
                </a:lnTo>
                <a:lnTo>
                  <a:pt x="889" y="602"/>
                </a:lnTo>
                <a:lnTo>
                  <a:pt x="902" y="580"/>
                </a:lnTo>
                <a:lnTo>
                  <a:pt x="914" y="559"/>
                </a:lnTo>
                <a:lnTo>
                  <a:pt x="939" y="514"/>
                </a:lnTo>
                <a:lnTo>
                  <a:pt x="964" y="469"/>
                </a:lnTo>
                <a:lnTo>
                  <a:pt x="964" y="469"/>
                </a:lnTo>
                <a:lnTo>
                  <a:pt x="920" y="459"/>
                </a:lnTo>
                <a:lnTo>
                  <a:pt x="876" y="449"/>
                </a:lnTo>
                <a:lnTo>
                  <a:pt x="854" y="444"/>
                </a:lnTo>
                <a:lnTo>
                  <a:pt x="833" y="441"/>
                </a:lnTo>
                <a:lnTo>
                  <a:pt x="814" y="440"/>
                </a:lnTo>
                <a:lnTo>
                  <a:pt x="794" y="441"/>
                </a:lnTo>
                <a:lnTo>
                  <a:pt x="794" y="441"/>
                </a:lnTo>
                <a:close/>
                <a:moveTo>
                  <a:pt x="1957" y="430"/>
                </a:moveTo>
                <a:lnTo>
                  <a:pt x="1957" y="430"/>
                </a:lnTo>
                <a:lnTo>
                  <a:pt x="1927" y="430"/>
                </a:lnTo>
                <a:lnTo>
                  <a:pt x="1913" y="433"/>
                </a:lnTo>
                <a:lnTo>
                  <a:pt x="1898" y="436"/>
                </a:lnTo>
                <a:lnTo>
                  <a:pt x="1898" y="436"/>
                </a:lnTo>
                <a:lnTo>
                  <a:pt x="1892" y="437"/>
                </a:lnTo>
                <a:lnTo>
                  <a:pt x="1886" y="439"/>
                </a:lnTo>
                <a:lnTo>
                  <a:pt x="1882" y="441"/>
                </a:lnTo>
                <a:lnTo>
                  <a:pt x="1881" y="443"/>
                </a:lnTo>
                <a:lnTo>
                  <a:pt x="1880" y="446"/>
                </a:lnTo>
                <a:lnTo>
                  <a:pt x="1881" y="451"/>
                </a:lnTo>
                <a:lnTo>
                  <a:pt x="1881" y="451"/>
                </a:lnTo>
                <a:lnTo>
                  <a:pt x="1895" y="454"/>
                </a:lnTo>
                <a:lnTo>
                  <a:pt x="1911" y="455"/>
                </a:lnTo>
                <a:lnTo>
                  <a:pt x="1928" y="455"/>
                </a:lnTo>
                <a:lnTo>
                  <a:pt x="1938" y="453"/>
                </a:lnTo>
                <a:lnTo>
                  <a:pt x="1947" y="451"/>
                </a:lnTo>
                <a:lnTo>
                  <a:pt x="1947" y="451"/>
                </a:lnTo>
                <a:lnTo>
                  <a:pt x="1947" y="454"/>
                </a:lnTo>
                <a:lnTo>
                  <a:pt x="1948" y="455"/>
                </a:lnTo>
                <a:lnTo>
                  <a:pt x="1950" y="456"/>
                </a:lnTo>
                <a:lnTo>
                  <a:pt x="1952" y="456"/>
                </a:lnTo>
                <a:lnTo>
                  <a:pt x="1952" y="456"/>
                </a:lnTo>
                <a:lnTo>
                  <a:pt x="1952" y="472"/>
                </a:lnTo>
                <a:lnTo>
                  <a:pt x="1950" y="487"/>
                </a:lnTo>
                <a:lnTo>
                  <a:pt x="1948" y="502"/>
                </a:lnTo>
                <a:lnTo>
                  <a:pt x="1944" y="516"/>
                </a:lnTo>
                <a:lnTo>
                  <a:pt x="1937" y="545"/>
                </a:lnTo>
                <a:lnTo>
                  <a:pt x="1928" y="574"/>
                </a:lnTo>
                <a:lnTo>
                  <a:pt x="1908" y="629"/>
                </a:lnTo>
                <a:lnTo>
                  <a:pt x="1899" y="655"/>
                </a:lnTo>
                <a:lnTo>
                  <a:pt x="1892" y="682"/>
                </a:lnTo>
                <a:lnTo>
                  <a:pt x="1892" y="682"/>
                </a:lnTo>
                <a:lnTo>
                  <a:pt x="1879" y="736"/>
                </a:lnTo>
                <a:lnTo>
                  <a:pt x="1874" y="762"/>
                </a:lnTo>
                <a:lnTo>
                  <a:pt x="1866" y="789"/>
                </a:lnTo>
                <a:lnTo>
                  <a:pt x="1866" y="789"/>
                </a:lnTo>
                <a:lnTo>
                  <a:pt x="1859" y="818"/>
                </a:lnTo>
                <a:lnTo>
                  <a:pt x="1850" y="847"/>
                </a:lnTo>
                <a:lnTo>
                  <a:pt x="1842" y="876"/>
                </a:lnTo>
                <a:lnTo>
                  <a:pt x="1833" y="905"/>
                </a:lnTo>
                <a:lnTo>
                  <a:pt x="1833" y="905"/>
                </a:lnTo>
                <a:lnTo>
                  <a:pt x="1824" y="933"/>
                </a:lnTo>
                <a:lnTo>
                  <a:pt x="1815" y="960"/>
                </a:lnTo>
                <a:lnTo>
                  <a:pt x="1806" y="987"/>
                </a:lnTo>
                <a:lnTo>
                  <a:pt x="1802" y="1001"/>
                </a:lnTo>
                <a:lnTo>
                  <a:pt x="1799" y="1015"/>
                </a:lnTo>
                <a:lnTo>
                  <a:pt x="1799" y="1015"/>
                </a:lnTo>
                <a:lnTo>
                  <a:pt x="1790" y="1061"/>
                </a:lnTo>
                <a:lnTo>
                  <a:pt x="1786" y="1085"/>
                </a:lnTo>
                <a:lnTo>
                  <a:pt x="1782" y="1107"/>
                </a:lnTo>
                <a:lnTo>
                  <a:pt x="1782" y="1107"/>
                </a:lnTo>
                <a:lnTo>
                  <a:pt x="1776" y="1127"/>
                </a:lnTo>
                <a:lnTo>
                  <a:pt x="1770" y="1149"/>
                </a:lnTo>
                <a:lnTo>
                  <a:pt x="1767" y="1159"/>
                </a:lnTo>
                <a:lnTo>
                  <a:pt x="1761" y="1168"/>
                </a:lnTo>
                <a:lnTo>
                  <a:pt x="1756" y="1177"/>
                </a:lnTo>
                <a:lnTo>
                  <a:pt x="1750" y="1185"/>
                </a:lnTo>
                <a:lnTo>
                  <a:pt x="1750" y="1185"/>
                </a:lnTo>
                <a:lnTo>
                  <a:pt x="1739" y="1181"/>
                </a:lnTo>
                <a:lnTo>
                  <a:pt x="1735" y="1179"/>
                </a:lnTo>
                <a:lnTo>
                  <a:pt x="1730" y="1177"/>
                </a:lnTo>
                <a:lnTo>
                  <a:pt x="1730" y="1177"/>
                </a:lnTo>
                <a:lnTo>
                  <a:pt x="1710" y="1177"/>
                </a:lnTo>
                <a:lnTo>
                  <a:pt x="1690" y="1177"/>
                </a:lnTo>
                <a:lnTo>
                  <a:pt x="1647" y="1175"/>
                </a:lnTo>
                <a:lnTo>
                  <a:pt x="1626" y="1174"/>
                </a:lnTo>
                <a:lnTo>
                  <a:pt x="1606" y="1175"/>
                </a:lnTo>
                <a:lnTo>
                  <a:pt x="1586" y="1176"/>
                </a:lnTo>
                <a:lnTo>
                  <a:pt x="1568" y="1179"/>
                </a:lnTo>
                <a:lnTo>
                  <a:pt x="1568" y="1179"/>
                </a:lnTo>
                <a:lnTo>
                  <a:pt x="1562" y="1175"/>
                </a:lnTo>
                <a:lnTo>
                  <a:pt x="1558" y="1174"/>
                </a:lnTo>
                <a:lnTo>
                  <a:pt x="1553" y="1174"/>
                </a:lnTo>
                <a:lnTo>
                  <a:pt x="1549" y="1175"/>
                </a:lnTo>
                <a:lnTo>
                  <a:pt x="1541" y="1179"/>
                </a:lnTo>
                <a:lnTo>
                  <a:pt x="1536" y="1181"/>
                </a:lnTo>
                <a:lnTo>
                  <a:pt x="1532" y="1182"/>
                </a:lnTo>
                <a:lnTo>
                  <a:pt x="1532" y="1182"/>
                </a:lnTo>
                <a:lnTo>
                  <a:pt x="1515" y="1184"/>
                </a:lnTo>
                <a:lnTo>
                  <a:pt x="1497" y="1185"/>
                </a:lnTo>
                <a:lnTo>
                  <a:pt x="1478" y="1186"/>
                </a:lnTo>
                <a:lnTo>
                  <a:pt x="1459" y="1187"/>
                </a:lnTo>
                <a:lnTo>
                  <a:pt x="1459" y="1187"/>
                </a:lnTo>
                <a:lnTo>
                  <a:pt x="1399" y="1195"/>
                </a:lnTo>
                <a:lnTo>
                  <a:pt x="1399" y="1195"/>
                </a:lnTo>
                <a:lnTo>
                  <a:pt x="1326" y="1202"/>
                </a:lnTo>
                <a:lnTo>
                  <a:pt x="1288" y="1207"/>
                </a:lnTo>
                <a:lnTo>
                  <a:pt x="1252" y="1212"/>
                </a:lnTo>
                <a:lnTo>
                  <a:pt x="1252" y="1212"/>
                </a:lnTo>
                <a:lnTo>
                  <a:pt x="1245" y="1214"/>
                </a:lnTo>
                <a:lnTo>
                  <a:pt x="1239" y="1216"/>
                </a:lnTo>
                <a:lnTo>
                  <a:pt x="1233" y="1220"/>
                </a:lnTo>
                <a:lnTo>
                  <a:pt x="1227" y="1221"/>
                </a:lnTo>
                <a:lnTo>
                  <a:pt x="1227" y="1221"/>
                </a:lnTo>
                <a:lnTo>
                  <a:pt x="1184" y="1231"/>
                </a:lnTo>
                <a:lnTo>
                  <a:pt x="1164" y="1237"/>
                </a:lnTo>
                <a:lnTo>
                  <a:pt x="1144" y="1243"/>
                </a:lnTo>
                <a:lnTo>
                  <a:pt x="1123" y="1250"/>
                </a:lnTo>
                <a:lnTo>
                  <a:pt x="1105" y="1258"/>
                </a:lnTo>
                <a:lnTo>
                  <a:pt x="1086" y="1267"/>
                </a:lnTo>
                <a:lnTo>
                  <a:pt x="1069" y="1278"/>
                </a:lnTo>
                <a:lnTo>
                  <a:pt x="1069" y="1278"/>
                </a:lnTo>
                <a:lnTo>
                  <a:pt x="1141" y="1268"/>
                </a:lnTo>
                <a:lnTo>
                  <a:pt x="1214" y="1259"/>
                </a:lnTo>
                <a:lnTo>
                  <a:pt x="1362" y="1241"/>
                </a:lnTo>
                <a:lnTo>
                  <a:pt x="1362" y="1241"/>
                </a:lnTo>
                <a:lnTo>
                  <a:pt x="1394" y="1236"/>
                </a:lnTo>
                <a:lnTo>
                  <a:pt x="1426" y="1230"/>
                </a:lnTo>
                <a:lnTo>
                  <a:pt x="1458" y="1226"/>
                </a:lnTo>
                <a:lnTo>
                  <a:pt x="1475" y="1225"/>
                </a:lnTo>
                <a:lnTo>
                  <a:pt x="1491" y="1225"/>
                </a:lnTo>
                <a:lnTo>
                  <a:pt x="1491" y="1225"/>
                </a:lnTo>
                <a:lnTo>
                  <a:pt x="1531" y="1226"/>
                </a:lnTo>
                <a:lnTo>
                  <a:pt x="1550" y="1226"/>
                </a:lnTo>
                <a:lnTo>
                  <a:pt x="1568" y="1226"/>
                </a:lnTo>
                <a:lnTo>
                  <a:pt x="1568" y="1226"/>
                </a:lnTo>
                <a:lnTo>
                  <a:pt x="1578" y="1225"/>
                </a:lnTo>
                <a:lnTo>
                  <a:pt x="1589" y="1224"/>
                </a:lnTo>
                <a:lnTo>
                  <a:pt x="1593" y="1224"/>
                </a:lnTo>
                <a:lnTo>
                  <a:pt x="1597" y="1226"/>
                </a:lnTo>
                <a:lnTo>
                  <a:pt x="1601" y="1229"/>
                </a:lnTo>
                <a:lnTo>
                  <a:pt x="1602" y="1236"/>
                </a:lnTo>
                <a:lnTo>
                  <a:pt x="1602" y="1236"/>
                </a:lnTo>
                <a:lnTo>
                  <a:pt x="1594" y="1239"/>
                </a:lnTo>
                <a:lnTo>
                  <a:pt x="1586" y="1241"/>
                </a:lnTo>
                <a:lnTo>
                  <a:pt x="1577" y="1241"/>
                </a:lnTo>
                <a:lnTo>
                  <a:pt x="1569" y="1241"/>
                </a:lnTo>
                <a:lnTo>
                  <a:pt x="1551" y="1239"/>
                </a:lnTo>
                <a:lnTo>
                  <a:pt x="1534" y="1237"/>
                </a:lnTo>
                <a:lnTo>
                  <a:pt x="1534" y="1237"/>
                </a:lnTo>
                <a:lnTo>
                  <a:pt x="1511" y="1238"/>
                </a:lnTo>
                <a:lnTo>
                  <a:pt x="1487" y="1239"/>
                </a:lnTo>
                <a:lnTo>
                  <a:pt x="1440" y="1244"/>
                </a:lnTo>
                <a:lnTo>
                  <a:pt x="1396" y="1251"/>
                </a:lnTo>
                <a:lnTo>
                  <a:pt x="1357" y="1255"/>
                </a:lnTo>
                <a:lnTo>
                  <a:pt x="1357" y="1255"/>
                </a:lnTo>
                <a:lnTo>
                  <a:pt x="1290" y="1261"/>
                </a:lnTo>
                <a:lnTo>
                  <a:pt x="1232" y="1268"/>
                </a:lnTo>
                <a:lnTo>
                  <a:pt x="1232" y="1268"/>
                </a:lnTo>
                <a:lnTo>
                  <a:pt x="1211" y="1271"/>
                </a:lnTo>
                <a:lnTo>
                  <a:pt x="1190" y="1275"/>
                </a:lnTo>
                <a:lnTo>
                  <a:pt x="1169" y="1281"/>
                </a:lnTo>
                <a:lnTo>
                  <a:pt x="1149" y="1284"/>
                </a:lnTo>
                <a:lnTo>
                  <a:pt x="1149" y="1284"/>
                </a:lnTo>
                <a:lnTo>
                  <a:pt x="1106" y="1288"/>
                </a:lnTo>
                <a:lnTo>
                  <a:pt x="1087" y="1290"/>
                </a:lnTo>
                <a:lnTo>
                  <a:pt x="1067" y="1293"/>
                </a:lnTo>
                <a:lnTo>
                  <a:pt x="1049" y="1298"/>
                </a:lnTo>
                <a:lnTo>
                  <a:pt x="1032" y="1303"/>
                </a:lnTo>
                <a:lnTo>
                  <a:pt x="1015" y="1311"/>
                </a:lnTo>
                <a:lnTo>
                  <a:pt x="999" y="1320"/>
                </a:lnTo>
                <a:lnTo>
                  <a:pt x="999" y="1320"/>
                </a:lnTo>
                <a:lnTo>
                  <a:pt x="1002" y="1322"/>
                </a:lnTo>
                <a:lnTo>
                  <a:pt x="1003" y="1326"/>
                </a:lnTo>
                <a:lnTo>
                  <a:pt x="1004" y="1330"/>
                </a:lnTo>
                <a:lnTo>
                  <a:pt x="1004" y="1335"/>
                </a:lnTo>
                <a:lnTo>
                  <a:pt x="1004" y="1335"/>
                </a:lnTo>
                <a:lnTo>
                  <a:pt x="1026" y="1326"/>
                </a:lnTo>
                <a:lnTo>
                  <a:pt x="1047" y="1317"/>
                </a:lnTo>
                <a:lnTo>
                  <a:pt x="1071" y="1311"/>
                </a:lnTo>
                <a:lnTo>
                  <a:pt x="1095" y="1306"/>
                </a:lnTo>
                <a:lnTo>
                  <a:pt x="1095" y="1306"/>
                </a:lnTo>
                <a:lnTo>
                  <a:pt x="1167" y="1298"/>
                </a:lnTo>
                <a:lnTo>
                  <a:pt x="1242" y="1290"/>
                </a:lnTo>
                <a:lnTo>
                  <a:pt x="1318" y="1285"/>
                </a:lnTo>
                <a:lnTo>
                  <a:pt x="1396" y="1278"/>
                </a:lnTo>
                <a:lnTo>
                  <a:pt x="1474" y="1272"/>
                </a:lnTo>
                <a:lnTo>
                  <a:pt x="1554" y="1266"/>
                </a:lnTo>
                <a:lnTo>
                  <a:pt x="1631" y="1258"/>
                </a:lnTo>
                <a:lnTo>
                  <a:pt x="1707" y="1250"/>
                </a:lnTo>
                <a:lnTo>
                  <a:pt x="1707" y="1250"/>
                </a:lnTo>
                <a:lnTo>
                  <a:pt x="1725" y="1248"/>
                </a:lnTo>
                <a:lnTo>
                  <a:pt x="1744" y="1248"/>
                </a:lnTo>
                <a:lnTo>
                  <a:pt x="1782" y="1251"/>
                </a:lnTo>
                <a:lnTo>
                  <a:pt x="1799" y="1250"/>
                </a:lnTo>
                <a:lnTo>
                  <a:pt x="1807" y="1248"/>
                </a:lnTo>
                <a:lnTo>
                  <a:pt x="1816" y="1247"/>
                </a:lnTo>
                <a:lnTo>
                  <a:pt x="1823" y="1245"/>
                </a:lnTo>
                <a:lnTo>
                  <a:pt x="1831" y="1241"/>
                </a:lnTo>
                <a:lnTo>
                  <a:pt x="1837" y="1237"/>
                </a:lnTo>
                <a:lnTo>
                  <a:pt x="1844" y="1231"/>
                </a:lnTo>
                <a:lnTo>
                  <a:pt x="1844" y="1231"/>
                </a:lnTo>
                <a:lnTo>
                  <a:pt x="1853" y="1203"/>
                </a:lnTo>
                <a:lnTo>
                  <a:pt x="1861" y="1176"/>
                </a:lnTo>
                <a:lnTo>
                  <a:pt x="1867" y="1147"/>
                </a:lnTo>
                <a:lnTo>
                  <a:pt x="1873" y="1118"/>
                </a:lnTo>
                <a:lnTo>
                  <a:pt x="1884" y="1059"/>
                </a:lnTo>
                <a:lnTo>
                  <a:pt x="1890" y="1030"/>
                </a:lnTo>
                <a:lnTo>
                  <a:pt x="1897" y="1001"/>
                </a:lnTo>
                <a:lnTo>
                  <a:pt x="1897" y="1001"/>
                </a:lnTo>
                <a:lnTo>
                  <a:pt x="1903" y="982"/>
                </a:lnTo>
                <a:lnTo>
                  <a:pt x="1909" y="964"/>
                </a:lnTo>
                <a:lnTo>
                  <a:pt x="1915" y="944"/>
                </a:lnTo>
                <a:lnTo>
                  <a:pt x="1922" y="926"/>
                </a:lnTo>
                <a:lnTo>
                  <a:pt x="1922" y="926"/>
                </a:lnTo>
                <a:lnTo>
                  <a:pt x="1933" y="884"/>
                </a:lnTo>
                <a:lnTo>
                  <a:pt x="1938" y="863"/>
                </a:lnTo>
                <a:lnTo>
                  <a:pt x="1943" y="843"/>
                </a:lnTo>
                <a:lnTo>
                  <a:pt x="1943" y="843"/>
                </a:lnTo>
                <a:lnTo>
                  <a:pt x="1948" y="822"/>
                </a:lnTo>
                <a:lnTo>
                  <a:pt x="1953" y="802"/>
                </a:lnTo>
                <a:lnTo>
                  <a:pt x="1958" y="782"/>
                </a:lnTo>
                <a:lnTo>
                  <a:pt x="1963" y="760"/>
                </a:lnTo>
                <a:lnTo>
                  <a:pt x="1963" y="760"/>
                </a:lnTo>
                <a:lnTo>
                  <a:pt x="1972" y="717"/>
                </a:lnTo>
                <a:lnTo>
                  <a:pt x="1977" y="696"/>
                </a:lnTo>
                <a:lnTo>
                  <a:pt x="1982" y="676"/>
                </a:lnTo>
                <a:lnTo>
                  <a:pt x="1982" y="676"/>
                </a:lnTo>
                <a:lnTo>
                  <a:pt x="1985" y="667"/>
                </a:lnTo>
                <a:lnTo>
                  <a:pt x="1988" y="661"/>
                </a:lnTo>
                <a:lnTo>
                  <a:pt x="1993" y="653"/>
                </a:lnTo>
                <a:lnTo>
                  <a:pt x="1995" y="645"/>
                </a:lnTo>
                <a:lnTo>
                  <a:pt x="1995" y="645"/>
                </a:lnTo>
                <a:lnTo>
                  <a:pt x="2000" y="617"/>
                </a:lnTo>
                <a:lnTo>
                  <a:pt x="2004" y="588"/>
                </a:lnTo>
                <a:lnTo>
                  <a:pt x="2009" y="560"/>
                </a:lnTo>
                <a:lnTo>
                  <a:pt x="2011" y="546"/>
                </a:lnTo>
                <a:lnTo>
                  <a:pt x="2014" y="533"/>
                </a:lnTo>
                <a:lnTo>
                  <a:pt x="2014" y="533"/>
                </a:lnTo>
                <a:lnTo>
                  <a:pt x="2014" y="521"/>
                </a:lnTo>
                <a:lnTo>
                  <a:pt x="2016" y="510"/>
                </a:lnTo>
                <a:lnTo>
                  <a:pt x="2021" y="482"/>
                </a:lnTo>
                <a:lnTo>
                  <a:pt x="2024" y="468"/>
                </a:lnTo>
                <a:lnTo>
                  <a:pt x="2025" y="454"/>
                </a:lnTo>
                <a:lnTo>
                  <a:pt x="2024" y="449"/>
                </a:lnTo>
                <a:lnTo>
                  <a:pt x="2021" y="442"/>
                </a:lnTo>
                <a:lnTo>
                  <a:pt x="2019" y="437"/>
                </a:lnTo>
                <a:lnTo>
                  <a:pt x="2016" y="431"/>
                </a:lnTo>
                <a:lnTo>
                  <a:pt x="2016" y="431"/>
                </a:lnTo>
                <a:lnTo>
                  <a:pt x="2010" y="429"/>
                </a:lnTo>
                <a:lnTo>
                  <a:pt x="2002" y="428"/>
                </a:lnTo>
                <a:lnTo>
                  <a:pt x="1995" y="427"/>
                </a:lnTo>
                <a:lnTo>
                  <a:pt x="1987" y="427"/>
                </a:lnTo>
                <a:lnTo>
                  <a:pt x="1972" y="429"/>
                </a:lnTo>
                <a:lnTo>
                  <a:pt x="1957" y="430"/>
                </a:lnTo>
                <a:lnTo>
                  <a:pt x="1957" y="430"/>
                </a:lnTo>
                <a:close/>
                <a:moveTo>
                  <a:pt x="1876" y="466"/>
                </a:moveTo>
                <a:lnTo>
                  <a:pt x="1876" y="466"/>
                </a:lnTo>
                <a:lnTo>
                  <a:pt x="1867" y="496"/>
                </a:lnTo>
                <a:lnTo>
                  <a:pt x="1859" y="525"/>
                </a:lnTo>
                <a:lnTo>
                  <a:pt x="1845" y="585"/>
                </a:lnTo>
                <a:lnTo>
                  <a:pt x="1831" y="645"/>
                </a:lnTo>
                <a:lnTo>
                  <a:pt x="1823" y="673"/>
                </a:lnTo>
                <a:lnTo>
                  <a:pt x="1815" y="703"/>
                </a:lnTo>
                <a:lnTo>
                  <a:pt x="1815" y="703"/>
                </a:lnTo>
                <a:lnTo>
                  <a:pt x="1796" y="771"/>
                </a:lnTo>
                <a:lnTo>
                  <a:pt x="1796" y="771"/>
                </a:lnTo>
                <a:lnTo>
                  <a:pt x="1791" y="789"/>
                </a:lnTo>
                <a:lnTo>
                  <a:pt x="1787" y="807"/>
                </a:lnTo>
                <a:lnTo>
                  <a:pt x="1780" y="844"/>
                </a:lnTo>
                <a:lnTo>
                  <a:pt x="1780" y="844"/>
                </a:lnTo>
                <a:lnTo>
                  <a:pt x="1770" y="881"/>
                </a:lnTo>
                <a:lnTo>
                  <a:pt x="1759" y="919"/>
                </a:lnTo>
                <a:lnTo>
                  <a:pt x="1747" y="955"/>
                </a:lnTo>
                <a:lnTo>
                  <a:pt x="1737" y="991"/>
                </a:lnTo>
                <a:lnTo>
                  <a:pt x="1737" y="991"/>
                </a:lnTo>
                <a:lnTo>
                  <a:pt x="1736" y="999"/>
                </a:lnTo>
                <a:lnTo>
                  <a:pt x="1736" y="1008"/>
                </a:lnTo>
                <a:lnTo>
                  <a:pt x="1735" y="1011"/>
                </a:lnTo>
                <a:lnTo>
                  <a:pt x="1733" y="1015"/>
                </a:lnTo>
                <a:lnTo>
                  <a:pt x="1730" y="1017"/>
                </a:lnTo>
                <a:lnTo>
                  <a:pt x="1726" y="1020"/>
                </a:lnTo>
                <a:lnTo>
                  <a:pt x="1726" y="1020"/>
                </a:lnTo>
                <a:lnTo>
                  <a:pt x="1728" y="1025"/>
                </a:lnTo>
                <a:lnTo>
                  <a:pt x="1729" y="1029"/>
                </a:lnTo>
                <a:lnTo>
                  <a:pt x="1729" y="1032"/>
                </a:lnTo>
                <a:lnTo>
                  <a:pt x="1726" y="1036"/>
                </a:lnTo>
                <a:lnTo>
                  <a:pt x="1726" y="1036"/>
                </a:lnTo>
                <a:lnTo>
                  <a:pt x="1683" y="1038"/>
                </a:lnTo>
                <a:lnTo>
                  <a:pt x="1639" y="1042"/>
                </a:lnTo>
                <a:lnTo>
                  <a:pt x="1593" y="1046"/>
                </a:lnTo>
                <a:lnTo>
                  <a:pt x="1547" y="1054"/>
                </a:lnTo>
                <a:lnTo>
                  <a:pt x="1547" y="1054"/>
                </a:lnTo>
                <a:lnTo>
                  <a:pt x="1512" y="1061"/>
                </a:lnTo>
                <a:lnTo>
                  <a:pt x="1478" y="1069"/>
                </a:lnTo>
                <a:lnTo>
                  <a:pt x="1442" y="1076"/>
                </a:lnTo>
                <a:lnTo>
                  <a:pt x="1409" y="1085"/>
                </a:lnTo>
                <a:lnTo>
                  <a:pt x="1376" y="1095"/>
                </a:lnTo>
                <a:lnTo>
                  <a:pt x="1343" y="1106"/>
                </a:lnTo>
                <a:lnTo>
                  <a:pt x="1311" y="1118"/>
                </a:lnTo>
                <a:lnTo>
                  <a:pt x="1279" y="1131"/>
                </a:lnTo>
                <a:lnTo>
                  <a:pt x="1279" y="1131"/>
                </a:lnTo>
                <a:lnTo>
                  <a:pt x="1260" y="1139"/>
                </a:lnTo>
                <a:lnTo>
                  <a:pt x="1241" y="1149"/>
                </a:lnTo>
                <a:lnTo>
                  <a:pt x="1203" y="1170"/>
                </a:lnTo>
                <a:lnTo>
                  <a:pt x="1129" y="1212"/>
                </a:lnTo>
                <a:lnTo>
                  <a:pt x="1129" y="1212"/>
                </a:lnTo>
                <a:lnTo>
                  <a:pt x="1091" y="1233"/>
                </a:lnTo>
                <a:lnTo>
                  <a:pt x="1073" y="1244"/>
                </a:lnTo>
                <a:lnTo>
                  <a:pt x="1055" y="1255"/>
                </a:lnTo>
                <a:lnTo>
                  <a:pt x="1055" y="1255"/>
                </a:lnTo>
                <a:lnTo>
                  <a:pt x="1027" y="1271"/>
                </a:lnTo>
                <a:lnTo>
                  <a:pt x="1013" y="1280"/>
                </a:lnTo>
                <a:lnTo>
                  <a:pt x="1001" y="1289"/>
                </a:lnTo>
                <a:lnTo>
                  <a:pt x="1001" y="1289"/>
                </a:lnTo>
                <a:lnTo>
                  <a:pt x="995" y="1294"/>
                </a:lnTo>
                <a:lnTo>
                  <a:pt x="993" y="1299"/>
                </a:lnTo>
                <a:lnTo>
                  <a:pt x="991" y="1301"/>
                </a:lnTo>
                <a:lnTo>
                  <a:pt x="993" y="1303"/>
                </a:lnTo>
                <a:lnTo>
                  <a:pt x="993" y="1303"/>
                </a:lnTo>
                <a:lnTo>
                  <a:pt x="995" y="1303"/>
                </a:lnTo>
                <a:lnTo>
                  <a:pt x="998" y="1302"/>
                </a:lnTo>
                <a:lnTo>
                  <a:pt x="1003" y="1299"/>
                </a:lnTo>
                <a:lnTo>
                  <a:pt x="1009" y="1293"/>
                </a:lnTo>
                <a:lnTo>
                  <a:pt x="1013" y="1289"/>
                </a:lnTo>
                <a:lnTo>
                  <a:pt x="1013" y="1289"/>
                </a:lnTo>
                <a:lnTo>
                  <a:pt x="1025" y="1283"/>
                </a:lnTo>
                <a:lnTo>
                  <a:pt x="1036" y="1276"/>
                </a:lnTo>
                <a:lnTo>
                  <a:pt x="1061" y="1263"/>
                </a:lnTo>
                <a:lnTo>
                  <a:pt x="1061" y="1263"/>
                </a:lnTo>
                <a:lnTo>
                  <a:pt x="1087" y="1252"/>
                </a:lnTo>
                <a:lnTo>
                  <a:pt x="1111" y="1241"/>
                </a:lnTo>
                <a:lnTo>
                  <a:pt x="1111" y="1241"/>
                </a:lnTo>
                <a:lnTo>
                  <a:pt x="1131" y="1232"/>
                </a:lnTo>
                <a:lnTo>
                  <a:pt x="1150" y="1225"/>
                </a:lnTo>
                <a:lnTo>
                  <a:pt x="1170" y="1218"/>
                </a:lnTo>
                <a:lnTo>
                  <a:pt x="1191" y="1212"/>
                </a:lnTo>
                <a:lnTo>
                  <a:pt x="1211" y="1207"/>
                </a:lnTo>
                <a:lnTo>
                  <a:pt x="1232" y="1202"/>
                </a:lnTo>
                <a:lnTo>
                  <a:pt x="1275" y="1194"/>
                </a:lnTo>
                <a:lnTo>
                  <a:pt x="1320" y="1187"/>
                </a:lnTo>
                <a:lnTo>
                  <a:pt x="1365" y="1182"/>
                </a:lnTo>
                <a:lnTo>
                  <a:pt x="1456" y="1174"/>
                </a:lnTo>
                <a:lnTo>
                  <a:pt x="1456" y="1174"/>
                </a:lnTo>
                <a:lnTo>
                  <a:pt x="1529" y="1166"/>
                </a:lnTo>
                <a:lnTo>
                  <a:pt x="1565" y="1162"/>
                </a:lnTo>
                <a:lnTo>
                  <a:pt x="1603" y="1160"/>
                </a:lnTo>
                <a:lnTo>
                  <a:pt x="1639" y="1157"/>
                </a:lnTo>
                <a:lnTo>
                  <a:pt x="1677" y="1159"/>
                </a:lnTo>
                <a:lnTo>
                  <a:pt x="1714" y="1161"/>
                </a:lnTo>
                <a:lnTo>
                  <a:pt x="1732" y="1163"/>
                </a:lnTo>
                <a:lnTo>
                  <a:pt x="1751" y="1166"/>
                </a:lnTo>
                <a:lnTo>
                  <a:pt x="1751" y="1166"/>
                </a:lnTo>
                <a:lnTo>
                  <a:pt x="1775" y="1067"/>
                </a:lnTo>
                <a:lnTo>
                  <a:pt x="1801" y="967"/>
                </a:lnTo>
                <a:lnTo>
                  <a:pt x="1829" y="867"/>
                </a:lnTo>
                <a:lnTo>
                  <a:pt x="1856" y="773"/>
                </a:lnTo>
                <a:lnTo>
                  <a:pt x="1856" y="773"/>
                </a:lnTo>
                <a:lnTo>
                  <a:pt x="1858" y="766"/>
                </a:lnTo>
                <a:lnTo>
                  <a:pt x="1859" y="758"/>
                </a:lnTo>
                <a:lnTo>
                  <a:pt x="1861" y="743"/>
                </a:lnTo>
                <a:lnTo>
                  <a:pt x="1861" y="743"/>
                </a:lnTo>
                <a:lnTo>
                  <a:pt x="1865" y="733"/>
                </a:lnTo>
                <a:lnTo>
                  <a:pt x="1869" y="723"/>
                </a:lnTo>
                <a:lnTo>
                  <a:pt x="1874" y="713"/>
                </a:lnTo>
                <a:lnTo>
                  <a:pt x="1877" y="703"/>
                </a:lnTo>
                <a:lnTo>
                  <a:pt x="1877" y="703"/>
                </a:lnTo>
                <a:lnTo>
                  <a:pt x="1880" y="692"/>
                </a:lnTo>
                <a:lnTo>
                  <a:pt x="1882" y="680"/>
                </a:lnTo>
                <a:lnTo>
                  <a:pt x="1884" y="668"/>
                </a:lnTo>
                <a:lnTo>
                  <a:pt x="1888" y="655"/>
                </a:lnTo>
                <a:lnTo>
                  <a:pt x="1888" y="655"/>
                </a:lnTo>
                <a:lnTo>
                  <a:pt x="1903" y="609"/>
                </a:lnTo>
                <a:lnTo>
                  <a:pt x="1917" y="563"/>
                </a:lnTo>
                <a:lnTo>
                  <a:pt x="1923" y="541"/>
                </a:lnTo>
                <a:lnTo>
                  <a:pt x="1928" y="518"/>
                </a:lnTo>
                <a:lnTo>
                  <a:pt x="1933" y="497"/>
                </a:lnTo>
                <a:lnTo>
                  <a:pt x="1936" y="476"/>
                </a:lnTo>
                <a:lnTo>
                  <a:pt x="1936" y="476"/>
                </a:lnTo>
                <a:lnTo>
                  <a:pt x="1922" y="473"/>
                </a:lnTo>
                <a:lnTo>
                  <a:pt x="1906" y="470"/>
                </a:lnTo>
                <a:lnTo>
                  <a:pt x="1891" y="468"/>
                </a:lnTo>
                <a:lnTo>
                  <a:pt x="1876" y="466"/>
                </a:lnTo>
                <a:lnTo>
                  <a:pt x="1876" y="466"/>
                </a:lnTo>
                <a:close/>
                <a:moveTo>
                  <a:pt x="1783" y="572"/>
                </a:moveTo>
                <a:lnTo>
                  <a:pt x="1783" y="572"/>
                </a:lnTo>
                <a:lnTo>
                  <a:pt x="1785" y="566"/>
                </a:lnTo>
                <a:lnTo>
                  <a:pt x="1786" y="560"/>
                </a:lnTo>
                <a:lnTo>
                  <a:pt x="1788" y="554"/>
                </a:lnTo>
                <a:lnTo>
                  <a:pt x="1788" y="551"/>
                </a:lnTo>
                <a:lnTo>
                  <a:pt x="1787" y="549"/>
                </a:lnTo>
                <a:lnTo>
                  <a:pt x="1787" y="549"/>
                </a:lnTo>
                <a:lnTo>
                  <a:pt x="1783" y="561"/>
                </a:lnTo>
                <a:lnTo>
                  <a:pt x="1782" y="567"/>
                </a:lnTo>
                <a:lnTo>
                  <a:pt x="1782" y="570"/>
                </a:lnTo>
                <a:lnTo>
                  <a:pt x="1783" y="572"/>
                </a:lnTo>
                <a:lnTo>
                  <a:pt x="1783" y="572"/>
                </a:lnTo>
                <a:close/>
                <a:moveTo>
                  <a:pt x="1470" y="862"/>
                </a:moveTo>
                <a:lnTo>
                  <a:pt x="1470" y="862"/>
                </a:lnTo>
                <a:lnTo>
                  <a:pt x="1458" y="864"/>
                </a:lnTo>
                <a:lnTo>
                  <a:pt x="1448" y="866"/>
                </a:lnTo>
                <a:lnTo>
                  <a:pt x="1425" y="873"/>
                </a:lnTo>
                <a:lnTo>
                  <a:pt x="1405" y="881"/>
                </a:lnTo>
                <a:lnTo>
                  <a:pt x="1385" y="892"/>
                </a:lnTo>
                <a:lnTo>
                  <a:pt x="1366" y="903"/>
                </a:lnTo>
                <a:lnTo>
                  <a:pt x="1348" y="913"/>
                </a:lnTo>
                <a:lnTo>
                  <a:pt x="1311" y="937"/>
                </a:lnTo>
                <a:lnTo>
                  <a:pt x="1311" y="937"/>
                </a:lnTo>
                <a:lnTo>
                  <a:pt x="1282" y="960"/>
                </a:lnTo>
                <a:lnTo>
                  <a:pt x="1252" y="983"/>
                </a:lnTo>
                <a:lnTo>
                  <a:pt x="1222" y="1005"/>
                </a:lnTo>
                <a:lnTo>
                  <a:pt x="1193" y="1029"/>
                </a:lnTo>
                <a:lnTo>
                  <a:pt x="1193" y="1029"/>
                </a:lnTo>
                <a:lnTo>
                  <a:pt x="1164" y="1059"/>
                </a:lnTo>
                <a:lnTo>
                  <a:pt x="1136" y="1089"/>
                </a:lnTo>
                <a:lnTo>
                  <a:pt x="1108" y="1121"/>
                </a:lnTo>
                <a:lnTo>
                  <a:pt x="1080" y="1152"/>
                </a:lnTo>
                <a:lnTo>
                  <a:pt x="1054" y="1185"/>
                </a:lnTo>
                <a:lnTo>
                  <a:pt x="1028" y="1218"/>
                </a:lnTo>
                <a:lnTo>
                  <a:pt x="1004" y="1252"/>
                </a:lnTo>
                <a:lnTo>
                  <a:pt x="982" y="1285"/>
                </a:lnTo>
                <a:lnTo>
                  <a:pt x="982" y="1285"/>
                </a:lnTo>
                <a:lnTo>
                  <a:pt x="1017" y="1246"/>
                </a:lnTo>
                <a:lnTo>
                  <a:pt x="1055" y="1209"/>
                </a:lnTo>
                <a:lnTo>
                  <a:pt x="1075" y="1191"/>
                </a:lnTo>
                <a:lnTo>
                  <a:pt x="1094" y="1174"/>
                </a:lnTo>
                <a:lnTo>
                  <a:pt x="1115" y="1156"/>
                </a:lnTo>
                <a:lnTo>
                  <a:pt x="1136" y="1139"/>
                </a:lnTo>
                <a:lnTo>
                  <a:pt x="1136" y="1139"/>
                </a:lnTo>
                <a:lnTo>
                  <a:pt x="1142" y="1137"/>
                </a:lnTo>
                <a:lnTo>
                  <a:pt x="1149" y="1134"/>
                </a:lnTo>
                <a:lnTo>
                  <a:pt x="1162" y="1124"/>
                </a:lnTo>
                <a:lnTo>
                  <a:pt x="1185" y="1104"/>
                </a:lnTo>
                <a:lnTo>
                  <a:pt x="1185" y="1104"/>
                </a:lnTo>
                <a:lnTo>
                  <a:pt x="1200" y="1096"/>
                </a:lnTo>
                <a:lnTo>
                  <a:pt x="1215" y="1087"/>
                </a:lnTo>
                <a:lnTo>
                  <a:pt x="1243" y="1069"/>
                </a:lnTo>
                <a:lnTo>
                  <a:pt x="1271" y="1048"/>
                </a:lnTo>
                <a:lnTo>
                  <a:pt x="1285" y="1040"/>
                </a:lnTo>
                <a:lnTo>
                  <a:pt x="1300" y="1031"/>
                </a:lnTo>
                <a:lnTo>
                  <a:pt x="1300" y="1031"/>
                </a:lnTo>
                <a:lnTo>
                  <a:pt x="1329" y="1015"/>
                </a:lnTo>
                <a:lnTo>
                  <a:pt x="1359" y="999"/>
                </a:lnTo>
                <a:lnTo>
                  <a:pt x="1375" y="991"/>
                </a:lnTo>
                <a:lnTo>
                  <a:pt x="1391" y="984"/>
                </a:lnTo>
                <a:lnTo>
                  <a:pt x="1407" y="978"/>
                </a:lnTo>
                <a:lnTo>
                  <a:pt x="1424" y="972"/>
                </a:lnTo>
                <a:lnTo>
                  <a:pt x="1424" y="972"/>
                </a:lnTo>
                <a:lnTo>
                  <a:pt x="1426" y="969"/>
                </a:lnTo>
                <a:lnTo>
                  <a:pt x="1429" y="968"/>
                </a:lnTo>
                <a:lnTo>
                  <a:pt x="1433" y="966"/>
                </a:lnTo>
                <a:lnTo>
                  <a:pt x="1435" y="964"/>
                </a:lnTo>
                <a:lnTo>
                  <a:pt x="1435" y="964"/>
                </a:lnTo>
                <a:lnTo>
                  <a:pt x="1485" y="948"/>
                </a:lnTo>
                <a:lnTo>
                  <a:pt x="1513" y="939"/>
                </a:lnTo>
                <a:lnTo>
                  <a:pt x="1542" y="933"/>
                </a:lnTo>
                <a:lnTo>
                  <a:pt x="1572" y="927"/>
                </a:lnTo>
                <a:lnTo>
                  <a:pt x="1587" y="925"/>
                </a:lnTo>
                <a:lnTo>
                  <a:pt x="1602" y="924"/>
                </a:lnTo>
                <a:lnTo>
                  <a:pt x="1617" y="924"/>
                </a:lnTo>
                <a:lnTo>
                  <a:pt x="1632" y="925"/>
                </a:lnTo>
                <a:lnTo>
                  <a:pt x="1647" y="927"/>
                </a:lnTo>
                <a:lnTo>
                  <a:pt x="1661" y="929"/>
                </a:lnTo>
                <a:lnTo>
                  <a:pt x="1661" y="929"/>
                </a:lnTo>
                <a:lnTo>
                  <a:pt x="1661" y="926"/>
                </a:lnTo>
                <a:lnTo>
                  <a:pt x="1661" y="923"/>
                </a:lnTo>
                <a:lnTo>
                  <a:pt x="1659" y="919"/>
                </a:lnTo>
                <a:lnTo>
                  <a:pt x="1656" y="914"/>
                </a:lnTo>
                <a:lnTo>
                  <a:pt x="1655" y="910"/>
                </a:lnTo>
                <a:lnTo>
                  <a:pt x="1655" y="910"/>
                </a:lnTo>
                <a:lnTo>
                  <a:pt x="1626" y="908"/>
                </a:lnTo>
                <a:lnTo>
                  <a:pt x="1626" y="908"/>
                </a:lnTo>
                <a:lnTo>
                  <a:pt x="1617" y="904"/>
                </a:lnTo>
                <a:lnTo>
                  <a:pt x="1607" y="900"/>
                </a:lnTo>
                <a:lnTo>
                  <a:pt x="1596" y="899"/>
                </a:lnTo>
                <a:lnTo>
                  <a:pt x="1585" y="898"/>
                </a:lnTo>
                <a:lnTo>
                  <a:pt x="1573" y="899"/>
                </a:lnTo>
                <a:lnTo>
                  <a:pt x="1561" y="899"/>
                </a:lnTo>
                <a:lnTo>
                  <a:pt x="1538" y="903"/>
                </a:lnTo>
                <a:lnTo>
                  <a:pt x="1538" y="903"/>
                </a:lnTo>
                <a:lnTo>
                  <a:pt x="1505" y="909"/>
                </a:lnTo>
                <a:lnTo>
                  <a:pt x="1489" y="913"/>
                </a:lnTo>
                <a:lnTo>
                  <a:pt x="1473" y="918"/>
                </a:lnTo>
                <a:lnTo>
                  <a:pt x="1458" y="923"/>
                </a:lnTo>
                <a:lnTo>
                  <a:pt x="1443" y="928"/>
                </a:lnTo>
                <a:lnTo>
                  <a:pt x="1429" y="935"/>
                </a:lnTo>
                <a:lnTo>
                  <a:pt x="1417" y="942"/>
                </a:lnTo>
                <a:lnTo>
                  <a:pt x="1417" y="942"/>
                </a:lnTo>
                <a:lnTo>
                  <a:pt x="1407" y="950"/>
                </a:lnTo>
                <a:lnTo>
                  <a:pt x="1397" y="957"/>
                </a:lnTo>
                <a:lnTo>
                  <a:pt x="1392" y="960"/>
                </a:lnTo>
                <a:lnTo>
                  <a:pt x="1388" y="963"/>
                </a:lnTo>
                <a:lnTo>
                  <a:pt x="1382" y="965"/>
                </a:lnTo>
                <a:lnTo>
                  <a:pt x="1376" y="965"/>
                </a:lnTo>
                <a:lnTo>
                  <a:pt x="1376" y="965"/>
                </a:lnTo>
                <a:lnTo>
                  <a:pt x="1380" y="960"/>
                </a:lnTo>
                <a:lnTo>
                  <a:pt x="1387" y="957"/>
                </a:lnTo>
                <a:lnTo>
                  <a:pt x="1399" y="951"/>
                </a:lnTo>
                <a:lnTo>
                  <a:pt x="1399" y="951"/>
                </a:lnTo>
                <a:lnTo>
                  <a:pt x="1408" y="942"/>
                </a:lnTo>
                <a:lnTo>
                  <a:pt x="1418" y="934"/>
                </a:lnTo>
                <a:lnTo>
                  <a:pt x="1428" y="927"/>
                </a:lnTo>
                <a:lnTo>
                  <a:pt x="1439" y="921"/>
                </a:lnTo>
                <a:lnTo>
                  <a:pt x="1452" y="915"/>
                </a:lnTo>
                <a:lnTo>
                  <a:pt x="1465" y="910"/>
                </a:lnTo>
                <a:lnTo>
                  <a:pt x="1478" y="906"/>
                </a:lnTo>
                <a:lnTo>
                  <a:pt x="1491" y="902"/>
                </a:lnTo>
                <a:lnTo>
                  <a:pt x="1520" y="895"/>
                </a:lnTo>
                <a:lnTo>
                  <a:pt x="1551" y="891"/>
                </a:lnTo>
                <a:lnTo>
                  <a:pt x="1582" y="888"/>
                </a:lnTo>
                <a:lnTo>
                  <a:pt x="1612" y="885"/>
                </a:lnTo>
                <a:lnTo>
                  <a:pt x="1612" y="885"/>
                </a:lnTo>
                <a:lnTo>
                  <a:pt x="1612" y="880"/>
                </a:lnTo>
                <a:lnTo>
                  <a:pt x="1612" y="876"/>
                </a:lnTo>
                <a:lnTo>
                  <a:pt x="1611" y="872"/>
                </a:lnTo>
                <a:lnTo>
                  <a:pt x="1609" y="869"/>
                </a:lnTo>
                <a:lnTo>
                  <a:pt x="1609" y="869"/>
                </a:lnTo>
                <a:lnTo>
                  <a:pt x="1585" y="869"/>
                </a:lnTo>
                <a:lnTo>
                  <a:pt x="1560" y="873"/>
                </a:lnTo>
                <a:lnTo>
                  <a:pt x="1535" y="877"/>
                </a:lnTo>
                <a:lnTo>
                  <a:pt x="1511" y="882"/>
                </a:lnTo>
                <a:lnTo>
                  <a:pt x="1486" y="889"/>
                </a:lnTo>
                <a:lnTo>
                  <a:pt x="1464" y="896"/>
                </a:lnTo>
                <a:lnTo>
                  <a:pt x="1422" y="910"/>
                </a:lnTo>
                <a:lnTo>
                  <a:pt x="1422" y="910"/>
                </a:lnTo>
                <a:lnTo>
                  <a:pt x="1436" y="900"/>
                </a:lnTo>
                <a:lnTo>
                  <a:pt x="1451" y="892"/>
                </a:lnTo>
                <a:lnTo>
                  <a:pt x="1467" y="885"/>
                </a:lnTo>
                <a:lnTo>
                  <a:pt x="1484" y="879"/>
                </a:lnTo>
                <a:lnTo>
                  <a:pt x="1502" y="874"/>
                </a:lnTo>
                <a:lnTo>
                  <a:pt x="1519" y="868"/>
                </a:lnTo>
                <a:lnTo>
                  <a:pt x="1554" y="860"/>
                </a:lnTo>
                <a:lnTo>
                  <a:pt x="1554" y="860"/>
                </a:lnTo>
                <a:lnTo>
                  <a:pt x="1511" y="860"/>
                </a:lnTo>
                <a:lnTo>
                  <a:pt x="1490" y="860"/>
                </a:lnTo>
                <a:lnTo>
                  <a:pt x="1470" y="862"/>
                </a:lnTo>
                <a:lnTo>
                  <a:pt x="1470" y="862"/>
                </a:lnTo>
                <a:close/>
                <a:moveTo>
                  <a:pt x="437" y="1121"/>
                </a:moveTo>
                <a:lnTo>
                  <a:pt x="437" y="1121"/>
                </a:lnTo>
                <a:lnTo>
                  <a:pt x="430" y="1120"/>
                </a:lnTo>
                <a:lnTo>
                  <a:pt x="423" y="1118"/>
                </a:lnTo>
                <a:lnTo>
                  <a:pt x="423" y="1118"/>
                </a:lnTo>
                <a:lnTo>
                  <a:pt x="336" y="1093"/>
                </a:lnTo>
                <a:lnTo>
                  <a:pt x="294" y="1081"/>
                </a:lnTo>
                <a:lnTo>
                  <a:pt x="254" y="1072"/>
                </a:lnTo>
                <a:lnTo>
                  <a:pt x="254" y="1072"/>
                </a:lnTo>
                <a:lnTo>
                  <a:pt x="209" y="1062"/>
                </a:lnTo>
                <a:lnTo>
                  <a:pt x="163" y="1054"/>
                </a:lnTo>
                <a:lnTo>
                  <a:pt x="76" y="1038"/>
                </a:lnTo>
                <a:lnTo>
                  <a:pt x="76" y="1038"/>
                </a:lnTo>
                <a:lnTo>
                  <a:pt x="71" y="1041"/>
                </a:lnTo>
                <a:lnTo>
                  <a:pt x="65" y="1041"/>
                </a:lnTo>
                <a:lnTo>
                  <a:pt x="61" y="1041"/>
                </a:lnTo>
                <a:lnTo>
                  <a:pt x="55" y="1042"/>
                </a:lnTo>
                <a:lnTo>
                  <a:pt x="55" y="1042"/>
                </a:lnTo>
                <a:lnTo>
                  <a:pt x="49" y="1051"/>
                </a:lnTo>
                <a:lnTo>
                  <a:pt x="42" y="1061"/>
                </a:lnTo>
                <a:lnTo>
                  <a:pt x="35" y="1070"/>
                </a:lnTo>
                <a:lnTo>
                  <a:pt x="30" y="1080"/>
                </a:lnTo>
                <a:lnTo>
                  <a:pt x="30" y="1080"/>
                </a:lnTo>
                <a:lnTo>
                  <a:pt x="51" y="1081"/>
                </a:lnTo>
                <a:lnTo>
                  <a:pt x="70" y="1084"/>
                </a:lnTo>
                <a:lnTo>
                  <a:pt x="107" y="1088"/>
                </a:lnTo>
                <a:lnTo>
                  <a:pt x="107" y="1088"/>
                </a:lnTo>
                <a:lnTo>
                  <a:pt x="179" y="1099"/>
                </a:lnTo>
                <a:lnTo>
                  <a:pt x="251" y="1110"/>
                </a:lnTo>
                <a:lnTo>
                  <a:pt x="321" y="1122"/>
                </a:lnTo>
                <a:lnTo>
                  <a:pt x="391" y="1132"/>
                </a:lnTo>
                <a:lnTo>
                  <a:pt x="391" y="1132"/>
                </a:lnTo>
                <a:lnTo>
                  <a:pt x="454" y="1139"/>
                </a:lnTo>
                <a:lnTo>
                  <a:pt x="487" y="1144"/>
                </a:lnTo>
                <a:lnTo>
                  <a:pt x="523" y="1148"/>
                </a:lnTo>
                <a:lnTo>
                  <a:pt x="523" y="1148"/>
                </a:lnTo>
                <a:lnTo>
                  <a:pt x="530" y="1151"/>
                </a:lnTo>
                <a:lnTo>
                  <a:pt x="534" y="1151"/>
                </a:lnTo>
                <a:lnTo>
                  <a:pt x="535" y="1150"/>
                </a:lnTo>
                <a:lnTo>
                  <a:pt x="536" y="1148"/>
                </a:lnTo>
                <a:lnTo>
                  <a:pt x="536" y="1148"/>
                </a:lnTo>
                <a:lnTo>
                  <a:pt x="487" y="1136"/>
                </a:lnTo>
                <a:lnTo>
                  <a:pt x="461" y="1130"/>
                </a:lnTo>
                <a:lnTo>
                  <a:pt x="437" y="1121"/>
                </a:lnTo>
                <a:lnTo>
                  <a:pt x="437" y="1121"/>
                </a:lnTo>
                <a:close/>
                <a:moveTo>
                  <a:pt x="657" y="1209"/>
                </a:moveTo>
                <a:lnTo>
                  <a:pt x="657" y="1209"/>
                </a:lnTo>
                <a:lnTo>
                  <a:pt x="624" y="1195"/>
                </a:lnTo>
                <a:lnTo>
                  <a:pt x="607" y="1188"/>
                </a:lnTo>
                <a:lnTo>
                  <a:pt x="589" y="1182"/>
                </a:lnTo>
                <a:lnTo>
                  <a:pt x="589" y="1182"/>
                </a:lnTo>
                <a:lnTo>
                  <a:pt x="572" y="1176"/>
                </a:lnTo>
                <a:lnTo>
                  <a:pt x="555" y="1169"/>
                </a:lnTo>
                <a:lnTo>
                  <a:pt x="555" y="1169"/>
                </a:lnTo>
                <a:lnTo>
                  <a:pt x="546" y="1167"/>
                </a:lnTo>
                <a:lnTo>
                  <a:pt x="536" y="1166"/>
                </a:lnTo>
                <a:lnTo>
                  <a:pt x="515" y="1164"/>
                </a:lnTo>
                <a:lnTo>
                  <a:pt x="494" y="1162"/>
                </a:lnTo>
                <a:lnTo>
                  <a:pt x="473" y="1159"/>
                </a:lnTo>
                <a:lnTo>
                  <a:pt x="473" y="1159"/>
                </a:lnTo>
                <a:lnTo>
                  <a:pt x="442" y="1154"/>
                </a:lnTo>
                <a:lnTo>
                  <a:pt x="411" y="1150"/>
                </a:lnTo>
                <a:lnTo>
                  <a:pt x="347" y="1142"/>
                </a:lnTo>
                <a:lnTo>
                  <a:pt x="347" y="1142"/>
                </a:lnTo>
                <a:lnTo>
                  <a:pt x="307" y="1138"/>
                </a:lnTo>
                <a:lnTo>
                  <a:pt x="269" y="1132"/>
                </a:lnTo>
                <a:lnTo>
                  <a:pt x="194" y="1118"/>
                </a:lnTo>
                <a:lnTo>
                  <a:pt x="156" y="1111"/>
                </a:lnTo>
                <a:lnTo>
                  <a:pt x="119" y="1105"/>
                </a:lnTo>
                <a:lnTo>
                  <a:pt x="82" y="1100"/>
                </a:lnTo>
                <a:lnTo>
                  <a:pt x="46" y="1096"/>
                </a:lnTo>
                <a:lnTo>
                  <a:pt x="46" y="1096"/>
                </a:lnTo>
                <a:lnTo>
                  <a:pt x="42" y="1101"/>
                </a:lnTo>
                <a:lnTo>
                  <a:pt x="37" y="1105"/>
                </a:lnTo>
                <a:lnTo>
                  <a:pt x="30" y="1115"/>
                </a:lnTo>
                <a:lnTo>
                  <a:pt x="25" y="1126"/>
                </a:lnTo>
                <a:lnTo>
                  <a:pt x="21" y="1136"/>
                </a:lnTo>
                <a:lnTo>
                  <a:pt x="21" y="1136"/>
                </a:lnTo>
                <a:lnTo>
                  <a:pt x="57" y="1138"/>
                </a:lnTo>
                <a:lnTo>
                  <a:pt x="93" y="1142"/>
                </a:lnTo>
                <a:lnTo>
                  <a:pt x="131" y="1147"/>
                </a:lnTo>
                <a:lnTo>
                  <a:pt x="169" y="1152"/>
                </a:lnTo>
                <a:lnTo>
                  <a:pt x="169" y="1152"/>
                </a:lnTo>
                <a:lnTo>
                  <a:pt x="215" y="1155"/>
                </a:lnTo>
                <a:lnTo>
                  <a:pt x="264" y="1157"/>
                </a:lnTo>
                <a:lnTo>
                  <a:pt x="313" y="1160"/>
                </a:lnTo>
                <a:lnTo>
                  <a:pt x="335" y="1162"/>
                </a:lnTo>
                <a:lnTo>
                  <a:pt x="355" y="1164"/>
                </a:lnTo>
                <a:lnTo>
                  <a:pt x="355" y="1164"/>
                </a:lnTo>
                <a:lnTo>
                  <a:pt x="393" y="1168"/>
                </a:lnTo>
                <a:lnTo>
                  <a:pt x="410" y="1170"/>
                </a:lnTo>
                <a:lnTo>
                  <a:pt x="427" y="1174"/>
                </a:lnTo>
                <a:lnTo>
                  <a:pt x="427" y="1174"/>
                </a:lnTo>
                <a:lnTo>
                  <a:pt x="430" y="1175"/>
                </a:lnTo>
                <a:lnTo>
                  <a:pt x="435" y="1177"/>
                </a:lnTo>
                <a:lnTo>
                  <a:pt x="439" y="1179"/>
                </a:lnTo>
                <a:lnTo>
                  <a:pt x="442" y="1180"/>
                </a:lnTo>
                <a:lnTo>
                  <a:pt x="442" y="1180"/>
                </a:lnTo>
                <a:lnTo>
                  <a:pt x="455" y="1183"/>
                </a:lnTo>
                <a:lnTo>
                  <a:pt x="467" y="1184"/>
                </a:lnTo>
                <a:lnTo>
                  <a:pt x="491" y="1186"/>
                </a:lnTo>
                <a:lnTo>
                  <a:pt x="516" y="1188"/>
                </a:lnTo>
                <a:lnTo>
                  <a:pt x="529" y="1191"/>
                </a:lnTo>
                <a:lnTo>
                  <a:pt x="541" y="1193"/>
                </a:lnTo>
                <a:lnTo>
                  <a:pt x="541" y="1193"/>
                </a:lnTo>
                <a:lnTo>
                  <a:pt x="616" y="1212"/>
                </a:lnTo>
                <a:lnTo>
                  <a:pt x="684" y="1231"/>
                </a:lnTo>
                <a:lnTo>
                  <a:pt x="684" y="1231"/>
                </a:lnTo>
                <a:lnTo>
                  <a:pt x="710" y="1240"/>
                </a:lnTo>
                <a:lnTo>
                  <a:pt x="723" y="1243"/>
                </a:lnTo>
                <a:lnTo>
                  <a:pt x="729" y="1243"/>
                </a:lnTo>
                <a:lnTo>
                  <a:pt x="736" y="1242"/>
                </a:lnTo>
                <a:lnTo>
                  <a:pt x="736" y="1242"/>
                </a:lnTo>
                <a:lnTo>
                  <a:pt x="725" y="1240"/>
                </a:lnTo>
                <a:lnTo>
                  <a:pt x="714" y="1236"/>
                </a:lnTo>
                <a:lnTo>
                  <a:pt x="695" y="1226"/>
                </a:lnTo>
                <a:lnTo>
                  <a:pt x="676" y="1216"/>
                </a:lnTo>
                <a:lnTo>
                  <a:pt x="667" y="1212"/>
                </a:lnTo>
                <a:lnTo>
                  <a:pt x="657" y="1209"/>
                </a:lnTo>
                <a:lnTo>
                  <a:pt x="657" y="1209"/>
                </a:lnTo>
                <a:close/>
                <a:moveTo>
                  <a:pt x="587" y="1164"/>
                </a:moveTo>
                <a:lnTo>
                  <a:pt x="587" y="1164"/>
                </a:lnTo>
                <a:lnTo>
                  <a:pt x="564" y="1155"/>
                </a:lnTo>
                <a:lnTo>
                  <a:pt x="541" y="1148"/>
                </a:lnTo>
                <a:lnTo>
                  <a:pt x="541" y="1148"/>
                </a:lnTo>
                <a:lnTo>
                  <a:pt x="545" y="1151"/>
                </a:lnTo>
                <a:lnTo>
                  <a:pt x="550" y="1154"/>
                </a:lnTo>
                <a:lnTo>
                  <a:pt x="563" y="1159"/>
                </a:lnTo>
                <a:lnTo>
                  <a:pt x="576" y="1162"/>
                </a:lnTo>
                <a:lnTo>
                  <a:pt x="587" y="1164"/>
                </a:lnTo>
                <a:lnTo>
                  <a:pt x="587" y="1164"/>
                </a:lnTo>
                <a:close/>
                <a:moveTo>
                  <a:pt x="474" y="1198"/>
                </a:moveTo>
                <a:lnTo>
                  <a:pt x="474" y="1198"/>
                </a:lnTo>
                <a:lnTo>
                  <a:pt x="439" y="1193"/>
                </a:lnTo>
                <a:lnTo>
                  <a:pt x="421" y="1190"/>
                </a:lnTo>
                <a:lnTo>
                  <a:pt x="402" y="1187"/>
                </a:lnTo>
                <a:lnTo>
                  <a:pt x="402" y="1187"/>
                </a:lnTo>
                <a:lnTo>
                  <a:pt x="370" y="1183"/>
                </a:lnTo>
                <a:lnTo>
                  <a:pt x="340" y="1178"/>
                </a:lnTo>
                <a:lnTo>
                  <a:pt x="309" y="1172"/>
                </a:lnTo>
                <a:lnTo>
                  <a:pt x="296" y="1170"/>
                </a:lnTo>
                <a:lnTo>
                  <a:pt x="281" y="1169"/>
                </a:lnTo>
                <a:lnTo>
                  <a:pt x="281" y="1169"/>
                </a:lnTo>
                <a:lnTo>
                  <a:pt x="199" y="1167"/>
                </a:lnTo>
                <a:lnTo>
                  <a:pt x="161" y="1166"/>
                </a:lnTo>
                <a:lnTo>
                  <a:pt x="142" y="1165"/>
                </a:lnTo>
                <a:lnTo>
                  <a:pt x="124" y="1163"/>
                </a:lnTo>
                <a:lnTo>
                  <a:pt x="124" y="1163"/>
                </a:lnTo>
                <a:lnTo>
                  <a:pt x="91" y="1159"/>
                </a:lnTo>
                <a:lnTo>
                  <a:pt x="91" y="1159"/>
                </a:lnTo>
                <a:lnTo>
                  <a:pt x="81" y="1157"/>
                </a:lnTo>
                <a:lnTo>
                  <a:pt x="71" y="1155"/>
                </a:lnTo>
                <a:lnTo>
                  <a:pt x="61" y="1153"/>
                </a:lnTo>
                <a:lnTo>
                  <a:pt x="57" y="1153"/>
                </a:lnTo>
                <a:lnTo>
                  <a:pt x="54" y="1153"/>
                </a:lnTo>
                <a:lnTo>
                  <a:pt x="54" y="1153"/>
                </a:lnTo>
                <a:lnTo>
                  <a:pt x="48" y="1156"/>
                </a:lnTo>
                <a:lnTo>
                  <a:pt x="43" y="1161"/>
                </a:lnTo>
                <a:lnTo>
                  <a:pt x="40" y="1167"/>
                </a:lnTo>
                <a:lnTo>
                  <a:pt x="36" y="1174"/>
                </a:lnTo>
                <a:lnTo>
                  <a:pt x="31" y="1188"/>
                </a:lnTo>
                <a:lnTo>
                  <a:pt x="29" y="1201"/>
                </a:lnTo>
                <a:lnTo>
                  <a:pt x="29" y="1201"/>
                </a:lnTo>
                <a:lnTo>
                  <a:pt x="39" y="1199"/>
                </a:lnTo>
                <a:lnTo>
                  <a:pt x="50" y="1198"/>
                </a:lnTo>
                <a:lnTo>
                  <a:pt x="73" y="1197"/>
                </a:lnTo>
                <a:lnTo>
                  <a:pt x="82" y="1196"/>
                </a:lnTo>
                <a:lnTo>
                  <a:pt x="92" y="1195"/>
                </a:lnTo>
                <a:lnTo>
                  <a:pt x="100" y="1192"/>
                </a:lnTo>
                <a:lnTo>
                  <a:pt x="103" y="1190"/>
                </a:lnTo>
                <a:lnTo>
                  <a:pt x="105" y="1187"/>
                </a:lnTo>
                <a:lnTo>
                  <a:pt x="105" y="1187"/>
                </a:lnTo>
                <a:lnTo>
                  <a:pt x="110" y="1192"/>
                </a:lnTo>
                <a:lnTo>
                  <a:pt x="118" y="1194"/>
                </a:lnTo>
                <a:lnTo>
                  <a:pt x="126" y="1195"/>
                </a:lnTo>
                <a:lnTo>
                  <a:pt x="135" y="1194"/>
                </a:lnTo>
                <a:lnTo>
                  <a:pt x="153" y="1192"/>
                </a:lnTo>
                <a:lnTo>
                  <a:pt x="162" y="1192"/>
                </a:lnTo>
                <a:lnTo>
                  <a:pt x="170" y="1191"/>
                </a:lnTo>
                <a:lnTo>
                  <a:pt x="170" y="1191"/>
                </a:lnTo>
                <a:lnTo>
                  <a:pt x="178" y="1192"/>
                </a:lnTo>
                <a:lnTo>
                  <a:pt x="185" y="1194"/>
                </a:lnTo>
                <a:lnTo>
                  <a:pt x="193" y="1195"/>
                </a:lnTo>
                <a:lnTo>
                  <a:pt x="201" y="1196"/>
                </a:lnTo>
                <a:lnTo>
                  <a:pt x="201" y="1196"/>
                </a:lnTo>
                <a:lnTo>
                  <a:pt x="275" y="1199"/>
                </a:lnTo>
                <a:lnTo>
                  <a:pt x="352" y="1200"/>
                </a:lnTo>
                <a:lnTo>
                  <a:pt x="352" y="1200"/>
                </a:lnTo>
                <a:lnTo>
                  <a:pt x="372" y="1200"/>
                </a:lnTo>
                <a:lnTo>
                  <a:pt x="392" y="1201"/>
                </a:lnTo>
                <a:lnTo>
                  <a:pt x="430" y="1205"/>
                </a:lnTo>
                <a:lnTo>
                  <a:pt x="469" y="1211"/>
                </a:lnTo>
                <a:lnTo>
                  <a:pt x="506" y="1217"/>
                </a:lnTo>
                <a:lnTo>
                  <a:pt x="580" y="1230"/>
                </a:lnTo>
                <a:lnTo>
                  <a:pt x="616" y="1236"/>
                </a:lnTo>
                <a:lnTo>
                  <a:pt x="651" y="1239"/>
                </a:lnTo>
                <a:lnTo>
                  <a:pt x="651" y="1239"/>
                </a:lnTo>
                <a:lnTo>
                  <a:pt x="610" y="1226"/>
                </a:lnTo>
                <a:lnTo>
                  <a:pt x="567" y="1214"/>
                </a:lnTo>
                <a:lnTo>
                  <a:pt x="521" y="1205"/>
                </a:lnTo>
                <a:lnTo>
                  <a:pt x="498" y="1201"/>
                </a:lnTo>
                <a:lnTo>
                  <a:pt x="474" y="1198"/>
                </a:lnTo>
                <a:lnTo>
                  <a:pt x="474" y="1198"/>
                </a:lnTo>
                <a:close/>
                <a:moveTo>
                  <a:pt x="770" y="1237"/>
                </a:moveTo>
                <a:lnTo>
                  <a:pt x="770" y="1237"/>
                </a:lnTo>
                <a:lnTo>
                  <a:pt x="798" y="1250"/>
                </a:lnTo>
                <a:lnTo>
                  <a:pt x="827" y="1262"/>
                </a:lnTo>
                <a:lnTo>
                  <a:pt x="854" y="1275"/>
                </a:lnTo>
                <a:lnTo>
                  <a:pt x="882" y="1285"/>
                </a:lnTo>
                <a:lnTo>
                  <a:pt x="882" y="1285"/>
                </a:lnTo>
                <a:lnTo>
                  <a:pt x="853" y="1269"/>
                </a:lnTo>
                <a:lnTo>
                  <a:pt x="824" y="1255"/>
                </a:lnTo>
                <a:lnTo>
                  <a:pt x="794" y="1241"/>
                </a:lnTo>
                <a:lnTo>
                  <a:pt x="764" y="1228"/>
                </a:lnTo>
                <a:lnTo>
                  <a:pt x="733" y="1216"/>
                </a:lnTo>
                <a:lnTo>
                  <a:pt x="702" y="1205"/>
                </a:lnTo>
                <a:lnTo>
                  <a:pt x="636" y="1182"/>
                </a:lnTo>
                <a:lnTo>
                  <a:pt x="636" y="1182"/>
                </a:lnTo>
                <a:lnTo>
                  <a:pt x="669" y="1197"/>
                </a:lnTo>
                <a:lnTo>
                  <a:pt x="702" y="1212"/>
                </a:lnTo>
                <a:lnTo>
                  <a:pt x="720" y="1220"/>
                </a:lnTo>
                <a:lnTo>
                  <a:pt x="736" y="1227"/>
                </a:lnTo>
                <a:lnTo>
                  <a:pt x="753" y="1232"/>
                </a:lnTo>
                <a:lnTo>
                  <a:pt x="770" y="1237"/>
                </a:lnTo>
                <a:lnTo>
                  <a:pt x="770" y="1237"/>
                </a:lnTo>
                <a:close/>
                <a:moveTo>
                  <a:pt x="552" y="1239"/>
                </a:moveTo>
                <a:lnTo>
                  <a:pt x="552" y="1239"/>
                </a:lnTo>
                <a:lnTo>
                  <a:pt x="516" y="1233"/>
                </a:lnTo>
                <a:lnTo>
                  <a:pt x="480" y="1226"/>
                </a:lnTo>
                <a:lnTo>
                  <a:pt x="480" y="1226"/>
                </a:lnTo>
                <a:lnTo>
                  <a:pt x="441" y="1221"/>
                </a:lnTo>
                <a:lnTo>
                  <a:pt x="399" y="1216"/>
                </a:lnTo>
                <a:lnTo>
                  <a:pt x="358" y="1213"/>
                </a:lnTo>
                <a:lnTo>
                  <a:pt x="314" y="1211"/>
                </a:lnTo>
                <a:lnTo>
                  <a:pt x="230" y="1209"/>
                </a:lnTo>
                <a:lnTo>
                  <a:pt x="156" y="1207"/>
                </a:lnTo>
                <a:lnTo>
                  <a:pt x="156" y="1207"/>
                </a:lnTo>
                <a:lnTo>
                  <a:pt x="151" y="1211"/>
                </a:lnTo>
                <a:lnTo>
                  <a:pt x="146" y="1216"/>
                </a:lnTo>
                <a:lnTo>
                  <a:pt x="142" y="1222"/>
                </a:lnTo>
                <a:lnTo>
                  <a:pt x="138" y="1228"/>
                </a:lnTo>
                <a:lnTo>
                  <a:pt x="132" y="1241"/>
                </a:lnTo>
                <a:lnTo>
                  <a:pt x="127" y="1256"/>
                </a:lnTo>
                <a:lnTo>
                  <a:pt x="118" y="1286"/>
                </a:lnTo>
                <a:lnTo>
                  <a:pt x="112" y="1300"/>
                </a:lnTo>
                <a:lnTo>
                  <a:pt x="109" y="1307"/>
                </a:lnTo>
                <a:lnTo>
                  <a:pt x="105" y="1314"/>
                </a:lnTo>
                <a:lnTo>
                  <a:pt x="105" y="1314"/>
                </a:lnTo>
                <a:lnTo>
                  <a:pt x="132" y="1305"/>
                </a:lnTo>
                <a:lnTo>
                  <a:pt x="160" y="1296"/>
                </a:lnTo>
                <a:lnTo>
                  <a:pt x="190" y="1288"/>
                </a:lnTo>
                <a:lnTo>
                  <a:pt x="219" y="1281"/>
                </a:lnTo>
                <a:lnTo>
                  <a:pt x="252" y="1274"/>
                </a:lnTo>
                <a:lnTo>
                  <a:pt x="284" y="1268"/>
                </a:lnTo>
                <a:lnTo>
                  <a:pt x="317" y="1263"/>
                </a:lnTo>
                <a:lnTo>
                  <a:pt x="350" y="1260"/>
                </a:lnTo>
                <a:lnTo>
                  <a:pt x="350" y="1260"/>
                </a:lnTo>
                <a:lnTo>
                  <a:pt x="379" y="1258"/>
                </a:lnTo>
                <a:lnTo>
                  <a:pt x="407" y="1257"/>
                </a:lnTo>
                <a:lnTo>
                  <a:pt x="464" y="1257"/>
                </a:lnTo>
                <a:lnTo>
                  <a:pt x="520" y="1258"/>
                </a:lnTo>
                <a:lnTo>
                  <a:pt x="575" y="1261"/>
                </a:lnTo>
                <a:lnTo>
                  <a:pt x="630" y="1267"/>
                </a:lnTo>
                <a:lnTo>
                  <a:pt x="682" y="1272"/>
                </a:lnTo>
                <a:lnTo>
                  <a:pt x="781" y="1284"/>
                </a:lnTo>
                <a:lnTo>
                  <a:pt x="781" y="1284"/>
                </a:lnTo>
                <a:lnTo>
                  <a:pt x="752" y="1275"/>
                </a:lnTo>
                <a:lnTo>
                  <a:pt x="723" y="1269"/>
                </a:lnTo>
                <a:lnTo>
                  <a:pt x="666" y="1257"/>
                </a:lnTo>
                <a:lnTo>
                  <a:pt x="609" y="1247"/>
                </a:lnTo>
                <a:lnTo>
                  <a:pt x="552" y="1239"/>
                </a:lnTo>
                <a:lnTo>
                  <a:pt x="552" y="1239"/>
                </a:lnTo>
                <a:close/>
                <a:moveTo>
                  <a:pt x="116" y="1207"/>
                </a:moveTo>
                <a:lnTo>
                  <a:pt x="116" y="1207"/>
                </a:lnTo>
                <a:lnTo>
                  <a:pt x="110" y="1211"/>
                </a:lnTo>
                <a:lnTo>
                  <a:pt x="105" y="1216"/>
                </a:lnTo>
                <a:lnTo>
                  <a:pt x="96" y="1227"/>
                </a:lnTo>
                <a:lnTo>
                  <a:pt x="89" y="1239"/>
                </a:lnTo>
                <a:lnTo>
                  <a:pt x="80" y="1253"/>
                </a:lnTo>
                <a:lnTo>
                  <a:pt x="80" y="1253"/>
                </a:lnTo>
                <a:lnTo>
                  <a:pt x="70" y="1271"/>
                </a:lnTo>
                <a:lnTo>
                  <a:pt x="59" y="1289"/>
                </a:lnTo>
                <a:lnTo>
                  <a:pt x="59" y="1289"/>
                </a:lnTo>
                <a:lnTo>
                  <a:pt x="44" y="1316"/>
                </a:lnTo>
                <a:lnTo>
                  <a:pt x="37" y="1329"/>
                </a:lnTo>
                <a:lnTo>
                  <a:pt x="32" y="1342"/>
                </a:lnTo>
                <a:lnTo>
                  <a:pt x="27" y="1354"/>
                </a:lnTo>
                <a:lnTo>
                  <a:pt x="24" y="1368"/>
                </a:lnTo>
                <a:lnTo>
                  <a:pt x="21" y="1382"/>
                </a:lnTo>
                <a:lnTo>
                  <a:pt x="21" y="1397"/>
                </a:lnTo>
                <a:lnTo>
                  <a:pt x="21" y="1397"/>
                </a:lnTo>
                <a:lnTo>
                  <a:pt x="35" y="1403"/>
                </a:lnTo>
                <a:lnTo>
                  <a:pt x="49" y="1406"/>
                </a:lnTo>
                <a:lnTo>
                  <a:pt x="64" y="1409"/>
                </a:lnTo>
                <a:lnTo>
                  <a:pt x="79" y="1411"/>
                </a:lnTo>
                <a:lnTo>
                  <a:pt x="94" y="1412"/>
                </a:lnTo>
                <a:lnTo>
                  <a:pt x="109" y="1412"/>
                </a:lnTo>
                <a:lnTo>
                  <a:pt x="140" y="1412"/>
                </a:lnTo>
                <a:lnTo>
                  <a:pt x="171" y="1410"/>
                </a:lnTo>
                <a:lnTo>
                  <a:pt x="201" y="1407"/>
                </a:lnTo>
                <a:lnTo>
                  <a:pt x="230" y="1405"/>
                </a:lnTo>
                <a:lnTo>
                  <a:pt x="258" y="1404"/>
                </a:lnTo>
                <a:lnTo>
                  <a:pt x="258" y="1404"/>
                </a:lnTo>
                <a:lnTo>
                  <a:pt x="289" y="1404"/>
                </a:lnTo>
                <a:lnTo>
                  <a:pt x="321" y="1402"/>
                </a:lnTo>
                <a:lnTo>
                  <a:pt x="352" y="1399"/>
                </a:lnTo>
                <a:lnTo>
                  <a:pt x="384" y="1396"/>
                </a:lnTo>
                <a:lnTo>
                  <a:pt x="448" y="1389"/>
                </a:lnTo>
                <a:lnTo>
                  <a:pt x="511" y="1383"/>
                </a:lnTo>
                <a:lnTo>
                  <a:pt x="511" y="1383"/>
                </a:lnTo>
                <a:lnTo>
                  <a:pt x="577" y="1377"/>
                </a:lnTo>
                <a:lnTo>
                  <a:pt x="610" y="1374"/>
                </a:lnTo>
                <a:lnTo>
                  <a:pt x="641" y="1373"/>
                </a:lnTo>
                <a:lnTo>
                  <a:pt x="641" y="1373"/>
                </a:lnTo>
                <a:lnTo>
                  <a:pt x="667" y="1366"/>
                </a:lnTo>
                <a:lnTo>
                  <a:pt x="693" y="1362"/>
                </a:lnTo>
                <a:lnTo>
                  <a:pt x="720" y="1359"/>
                </a:lnTo>
                <a:lnTo>
                  <a:pt x="746" y="1357"/>
                </a:lnTo>
                <a:lnTo>
                  <a:pt x="801" y="1354"/>
                </a:lnTo>
                <a:lnTo>
                  <a:pt x="853" y="1352"/>
                </a:lnTo>
                <a:lnTo>
                  <a:pt x="853" y="1352"/>
                </a:lnTo>
                <a:lnTo>
                  <a:pt x="850" y="1341"/>
                </a:lnTo>
                <a:lnTo>
                  <a:pt x="846" y="1330"/>
                </a:lnTo>
                <a:lnTo>
                  <a:pt x="846" y="1330"/>
                </a:lnTo>
                <a:lnTo>
                  <a:pt x="773" y="1334"/>
                </a:lnTo>
                <a:lnTo>
                  <a:pt x="701" y="1338"/>
                </a:lnTo>
                <a:lnTo>
                  <a:pt x="666" y="1341"/>
                </a:lnTo>
                <a:lnTo>
                  <a:pt x="632" y="1344"/>
                </a:lnTo>
                <a:lnTo>
                  <a:pt x="597" y="1348"/>
                </a:lnTo>
                <a:lnTo>
                  <a:pt x="563" y="1352"/>
                </a:lnTo>
                <a:lnTo>
                  <a:pt x="563" y="1352"/>
                </a:lnTo>
                <a:lnTo>
                  <a:pt x="551" y="1356"/>
                </a:lnTo>
                <a:lnTo>
                  <a:pt x="541" y="1358"/>
                </a:lnTo>
                <a:lnTo>
                  <a:pt x="529" y="1360"/>
                </a:lnTo>
                <a:lnTo>
                  <a:pt x="517" y="1362"/>
                </a:lnTo>
                <a:lnTo>
                  <a:pt x="517" y="1362"/>
                </a:lnTo>
                <a:lnTo>
                  <a:pt x="513" y="1361"/>
                </a:lnTo>
                <a:lnTo>
                  <a:pt x="508" y="1361"/>
                </a:lnTo>
                <a:lnTo>
                  <a:pt x="502" y="1360"/>
                </a:lnTo>
                <a:lnTo>
                  <a:pt x="498" y="1360"/>
                </a:lnTo>
                <a:lnTo>
                  <a:pt x="498" y="1360"/>
                </a:lnTo>
                <a:lnTo>
                  <a:pt x="469" y="1363"/>
                </a:lnTo>
                <a:lnTo>
                  <a:pt x="439" y="1368"/>
                </a:lnTo>
                <a:lnTo>
                  <a:pt x="379" y="1378"/>
                </a:lnTo>
                <a:lnTo>
                  <a:pt x="348" y="1382"/>
                </a:lnTo>
                <a:lnTo>
                  <a:pt x="317" y="1386"/>
                </a:lnTo>
                <a:lnTo>
                  <a:pt x="287" y="1388"/>
                </a:lnTo>
                <a:lnTo>
                  <a:pt x="256" y="1389"/>
                </a:lnTo>
                <a:lnTo>
                  <a:pt x="256" y="1389"/>
                </a:lnTo>
                <a:lnTo>
                  <a:pt x="272" y="1383"/>
                </a:lnTo>
                <a:lnTo>
                  <a:pt x="287" y="1379"/>
                </a:lnTo>
                <a:lnTo>
                  <a:pt x="303" y="1377"/>
                </a:lnTo>
                <a:lnTo>
                  <a:pt x="319" y="1375"/>
                </a:lnTo>
                <a:lnTo>
                  <a:pt x="352" y="1372"/>
                </a:lnTo>
                <a:lnTo>
                  <a:pt x="368" y="1369"/>
                </a:lnTo>
                <a:lnTo>
                  <a:pt x="384" y="1367"/>
                </a:lnTo>
                <a:lnTo>
                  <a:pt x="384" y="1367"/>
                </a:lnTo>
                <a:lnTo>
                  <a:pt x="422" y="1359"/>
                </a:lnTo>
                <a:lnTo>
                  <a:pt x="459" y="1351"/>
                </a:lnTo>
                <a:lnTo>
                  <a:pt x="498" y="1345"/>
                </a:lnTo>
                <a:lnTo>
                  <a:pt x="516" y="1343"/>
                </a:lnTo>
                <a:lnTo>
                  <a:pt x="535" y="1342"/>
                </a:lnTo>
                <a:lnTo>
                  <a:pt x="535" y="1342"/>
                </a:lnTo>
                <a:lnTo>
                  <a:pt x="489" y="1342"/>
                </a:lnTo>
                <a:lnTo>
                  <a:pt x="440" y="1342"/>
                </a:lnTo>
                <a:lnTo>
                  <a:pt x="389" y="1344"/>
                </a:lnTo>
                <a:lnTo>
                  <a:pt x="362" y="1346"/>
                </a:lnTo>
                <a:lnTo>
                  <a:pt x="334" y="1349"/>
                </a:lnTo>
                <a:lnTo>
                  <a:pt x="334" y="1349"/>
                </a:lnTo>
                <a:lnTo>
                  <a:pt x="309" y="1351"/>
                </a:lnTo>
                <a:lnTo>
                  <a:pt x="285" y="1352"/>
                </a:lnTo>
                <a:lnTo>
                  <a:pt x="285" y="1352"/>
                </a:lnTo>
                <a:lnTo>
                  <a:pt x="258" y="1357"/>
                </a:lnTo>
                <a:lnTo>
                  <a:pt x="232" y="1361"/>
                </a:lnTo>
                <a:lnTo>
                  <a:pt x="208" y="1364"/>
                </a:lnTo>
                <a:lnTo>
                  <a:pt x="195" y="1365"/>
                </a:lnTo>
                <a:lnTo>
                  <a:pt x="183" y="1365"/>
                </a:lnTo>
                <a:lnTo>
                  <a:pt x="183" y="1365"/>
                </a:lnTo>
                <a:lnTo>
                  <a:pt x="165" y="1364"/>
                </a:lnTo>
                <a:lnTo>
                  <a:pt x="147" y="1363"/>
                </a:lnTo>
                <a:lnTo>
                  <a:pt x="130" y="1362"/>
                </a:lnTo>
                <a:lnTo>
                  <a:pt x="112" y="1363"/>
                </a:lnTo>
                <a:lnTo>
                  <a:pt x="112" y="1363"/>
                </a:lnTo>
                <a:lnTo>
                  <a:pt x="105" y="1365"/>
                </a:lnTo>
                <a:lnTo>
                  <a:pt x="97" y="1367"/>
                </a:lnTo>
                <a:lnTo>
                  <a:pt x="91" y="1369"/>
                </a:lnTo>
                <a:lnTo>
                  <a:pt x="87" y="1369"/>
                </a:lnTo>
                <a:lnTo>
                  <a:pt x="84" y="1368"/>
                </a:lnTo>
                <a:lnTo>
                  <a:pt x="84" y="1368"/>
                </a:lnTo>
                <a:lnTo>
                  <a:pt x="82" y="1365"/>
                </a:lnTo>
                <a:lnTo>
                  <a:pt x="82" y="1362"/>
                </a:lnTo>
                <a:lnTo>
                  <a:pt x="82" y="1356"/>
                </a:lnTo>
                <a:lnTo>
                  <a:pt x="86" y="1350"/>
                </a:lnTo>
                <a:lnTo>
                  <a:pt x="89" y="1346"/>
                </a:lnTo>
                <a:lnTo>
                  <a:pt x="89" y="1346"/>
                </a:lnTo>
                <a:lnTo>
                  <a:pt x="88" y="1337"/>
                </a:lnTo>
                <a:lnTo>
                  <a:pt x="87" y="1328"/>
                </a:lnTo>
                <a:lnTo>
                  <a:pt x="88" y="1320"/>
                </a:lnTo>
                <a:lnTo>
                  <a:pt x="89" y="1315"/>
                </a:lnTo>
                <a:lnTo>
                  <a:pt x="89" y="1315"/>
                </a:lnTo>
                <a:lnTo>
                  <a:pt x="99" y="1293"/>
                </a:lnTo>
                <a:lnTo>
                  <a:pt x="110" y="1269"/>
                </a:lnTo>
                <a:lnTo>
                  <a:pt x="121" y="1243"/>
                </a:lnTo>
                <a:lnTo>
                  <a:pt x="125" y="1230"/>
                </a:lnTo>
                <a:lnTo>
                  <a:pt x="128" y="1217"/>
                </a:lnTo>
                <a:lnTo>
                  <a:pt x="128" y="1217"/>
                </a:lnTo>
                <a:lnTo>
                  <a:pt x="132" y="1215"/>
                </a:lnTo>
                <a:lnTo>
                  <a:pt x="137" y="1212"/>
                </a:lnTo>
                <a:lnTo>
                  <a:pt x="138" y="1210"/>
                </a:lnTo>
                <a:lnTo>
                  <a:pt x="139" y="1209"/>
                </a:lnTo>
                <a:lnTo>
                  <a:pt x="139" y="1208"/>
                </a:lnTo>
                <a:lnTo>
                  <a:pt x="137" y="1207"/>
                </a:lnTo>
                <a:lnTo>
                  <a:pt x="137" y="1207"/>
                </a:lnTo>
                <a:lnTo>
                  <a:pt x="126" y="1208"/>
                </a:lnTo>
                <a:lnTo>
                  <a:pt x="116" y="1207"/>
                </a:lnTo>
                <a:lnTo>
                  <a:pt x="116" y="1207"/>
                </a:lnTo>
                <a:close/>
                <a:moveTo>
                  <a:pt x="380" y="1271"/>
                </a:moveTo>
                <a:lnTo>
                  <a:pt x="380" y="1271"/>
                </a:lnTo>
                <a:lnTo>
                  <a:pt x="379" y="1271"/>
                </a:lnTo>
                <a:lnTo>
                  <a:pt x="379" y="1273"/>
                </a:lnTo>
                <a:lnTo>
                  <a:pt x="378" y="1274"/>
                </a:lnTo>
                <a:lnTo>
                  <a:pt x="377" y="1274"/>
                </a:lnTo>
                <a:lnTo>
                  <a:pt x="377" y="1274"/>
                </a:lnTo>
                <a:lnTo>
                  <a:pt x="361" y="1275"/>
                </a:lnTo>
                <a:lnTo>
                  <a:pt x="345" y="1276"/>
                </a:lnTo>
                <a:lnTo>
                  <a:pt x="311" y="1280"/>
                </a:lnTo>
                <a:lnTo>
                  <a:pt x="275" y="1285"/>
                </a:lnTo>
                <a:lnTo>
                  <a:pt x="240" y="1290"/>
                </a:lnTo>
                <a:lnTo>
                  <a:pt x="240" y="1290"/>
                </a:lnTo>
                <a:lnTo>
                  <a:pt x="206" y="1297"/>
                </a:lnTo>
                <a:lnTo>
                  <a:pt x="171" y="1306"/>
                </a:lnTo>
                <a:lnTo>
                  <a:pt x="155" y="1312"/>
                </a:lnTo>
                <a:lnTo>
                  <a:pt x="139" y="1317"/>
                </a:lnTo>
                <a:lnTo>
                  <a:pt x="123" y="1324"/>
                </a:lnTo>
                <a:lnTo>
                  <a:pt x="108" y="1331"/>
                </a:lnTo>
                <a:lnTo>
                  <a:pt x="108" y="1331"/>
                </a:lnTo>
                <a:lnTo>
                  <a:pt x="120" y="1331"/>
                </a:lnTo>
                <a:lnTo>
                  <a:pt x="132" y="1330"/>
                </a:lnTo>
                <a:lnTo>
                  <a:pt x="142" y="1329"/>
                </a:lnTo>
                <a:lnTo>
                  <a:pt x="148" y="1330"/>
                </a:lnTo>
                <a:lnTo>
                  <a:pt x="153" y="1331"/>
                </a:lnTo>
                <a:lnTo>
                  <a:pt x="153" y="1331"/>
                </a:lnTo>
                <a:lnTo>
                  <a:pt x="146" y="1334"/>
                </a:lnTo>
                <a:lnTo>
                  <a:pt x="138" y="1336"/>
                </a:lnTo>
                <a:lnTo>
                  <a:pt x="122" y="1337"/>
                </a:lnTo>
                <a:lnTo>
                  <a:pt x="115" y="1338"/>
                </a:lnTo>
                <a:lnTo>
                  <a:pt x="109" y="1342"/>
                </a:lnTo>
                <a:lnTo>
                  <a:pt x="106" y="1343"/>
                </a:lnTo>
                <a:lnTo>
                  <a:pt x="104" y="1345"/>
                </a:lnTo>
                <a:lnTo>
                  <a:pt x="103" y="1348"/>
                </a:lnTo>
                <a:lnTo>
                  <a:pt x="102" y="1351"/>
                </a:lnTo>
                <a:lnTo>
                  <a:pt x="102" y="1351"/>
                </a:lnTo>
                <a:lnTo>
                  <a:pt x="155" y="1349"/>
                </a:lnTo>
                <a:lnTo>
                  <a:pt x="211" y="1346"/>
                </a:lnTo>
                <a:lnTo>
                  <a:pt x="322" y="1336"/>
                </a:lnTo>
                <a:lnTo>
                  <a:pt x="377" y="1332"/>
                </a:lnTo>
                <a:lnTo>
                  <a:pt x="431" y="1329"/>
                </a:lnTo>
                <a:lnTo>
                  <a:pt x="485" y="1327"/>
                </a:lnTo>
                <a:lnTo>
                  <a:pt x="536" y="1326"/>
                </a:lnTo>
                <a:lnTo>
                  <a:pt x="536" y="1326"/>
                </a:lnTo>
                <a:lnTo>
                  <a:pt x="616" y="1327"/>
                </a:lnTo>
                <a:lnTo>
                  <a:pt x="685" y="1324"/>
                </a:lnTo>
                <a:lnTo>
                  <a:pt x="754" y="1320"/>
                </a:lnTo>
                <a:lnTo>
                  <a:pt x="827" y="1314"/>
                </a:lnTo>
                <a:lnTo>
                  <a:pt x="827" y="1314"/>
                </a:lnTo>
                <a:lnTo>
                  <a:pt x="791" y="1311"/>
                </a:lnTo>
                <a:lnTo>
                  <a:pt x="754" y="1307"/>
                </a:lnTo>
                <a:lnTo>
                  <a:pt x="713" y="1303"/>
                </a:lnTo>
                <a:lnTo>
                  <a:pt x="692" y="1302"/>
                </a:lnTo>
                <a:lnTo>
                  <a:pt x="668" y="1301"/>
                </a:lnTo>
                <a:lnTo>
                  <a:pt x="668" y="1301"/>
                </a:lnTo>
                <a:lnTo>
                  <a:pt x="677" y="1298"/>
                </a:lnTo>
                <a:lnTo>
                  <a:pt x="687" y="1294"/>
                </a:lnTo>
                <a:lnTo>
                  <a:pt x="698" y="1293"/>
                </a:lnTo>
                <a:lnTo>
                  <a:pt x="702" y="1293"/>
                </a:lnTo>
                <a:lnTo>
                  <a:pt x="708" y="1294"/>
                </a:lnTo>
                <a:lnTo>
                  <a:pt x="708" y="1294"/>
                </a:lnTo>
                <a:lnTo>
                  <a:pt x="686" y="1288"/>
                </a:lnTo>
                <a:lnTo>
                  <a:pt x="665" y="1284"/>
                </a:lnTo>
                <a:lnTo>
                  <a:pt x="642" y="1281"/>
                </a:lnTo>
                <a:lnTo>
                  <a:pt x="621" y="1277"/>
                </a:lnTo>
                <a:lnTo>
                  <a:pt x="600" y="1275"/>
                </a:lnTo>
                <a:lnTo>
                  <a:pt x="578" y="1274"/>
                </a:lnTo>
                <a:lnTo>
                  <a:pt x="536" y="1273"/>
                </a:lnTo>
                <a:lnTo>
                  <a:pt x="455" y="1273"/>
                </a:lnTo>
                <a:lnTo>
                  <a:pt x="417" y="1273"/>
                </a:lnTo>
                <a:lnTo>
                  <a:pt x="380" y="1271"/>
                </a:lnTo>
                <a:lnTo>
                  <a:pt x="380" y="1271"/>
                </a:lnTo>
                <a:close/>
                <a:moveTo>
                  <a:pt x="789" y="1299"/>
                </a:moveTo>
                <a:lnTo>
                  <a:pt x="789" y="1299"/>
                </a:lnTo>
                <a:lnTo>
                  <a:pt x="766" y="1296"/>
                </a:lnTo>
                <a:lnTo>
                  <a:pt x="754" y="1294"/>
                </a:lnTo>
                <a:lnTo>
                  <a:pt x="748" y="1294"/>
                </a:lnTo>
                <a:lnTo>
                  <a:pt x="743" y="1296"/>
                </a:lnTo>
                <a:lnTo>
                  <a:pt x="743" y="1296"/>
                </a:lnTo>
                <a:lnTo>
                  <a:pt x="769" y="1299"/>
                </a:lnTo>
                <a:lnTo>
                  <a:pt x="781" y="1300"/>
                </a:lnTo>
                <a:lnTo>
                  <a:pt x="786" y="1300"/>
                </a:lnTo>
                <a:lnTo>
                  <a:pt x="789" y="1299"/>
                </a:lnTo>
                <a:lnTo>
                  <a:pt x="789" y="1299"/>
                </a:lnTo>
                <a:close/>
                <a:moveTo>
                  <a:pt x="926" y="1341"/>
                </a:moveTo>
                <a:lnTo>
                  <a:pt x="926" y="1341"/>
                </a:lnTo>
                <a:lnTo>
                  <a:pt x="922" y="1341"/>
                </a:lnTo>
                <a:lnTo>
                  <a:pt x="917" y="1341"/>
                </a:lnTo>
                <a:lnTo>
                  <a:pt x="914" y="1341"/>
                </a:lnTo>
                <a:lnTo>
                  <a:pt x="914" y="1342"/>
                </a:lnTo>
                <a:lnTo>
                  <a:pt x="915" y="1344"/>
                </a:lnTo>
                <a:lnTo>
                  <a:pt x="915" y="1344"/>
                </a:lnTo>
                <a:lnTo>
                  <a:pt x="890" y="1337"/>
                </a:lnTo>
                <a:lnTo>
                  <a:pt x="862" y="1330"/>
                </a:lnTo>
                <a:lnTo>
                  <a:pt x="862" y="1330"/>
                </a:lnTo>
                <a:lnTo>
                  <a:pt x="862" y="1335"/>
                </a:lnTo>
                <a:lnTo>
                  <a:pt x="863" y="1339"/>
                </a:lnTo>
                <a:lnTo>
                  <a:pt x="864" y="1343"/>
                </a:lnTo>
                <a:lnTo>
                  <a:pt x="867" y="1346"/>
                </a:lnTo>
                <a:lnTo>
                  <a:pt x="873" y="1351"/>
                </a:lnTo>
                <a:lnTo>
                  <a:pt x="875" y="1354"/>
                </a:lnTo>
                <a:lnTo>
                  <a:pt x="877" y="1358"/>
                </a:lnTo>
                <a:lnTo>
                  <a:pt x="877" y="1358"/>
                </a:lnTo>
                <a:lnTo>
                  <a:pt x="909" y="1362"/>
                </a:lnTo>
                <a:lnTo>
                  <a:pt x="925" y="1363"/>
                </a:lnTo>
                <a:lnTo>
                  <a:pt x="941" y="1362"/>
                </a:lnTo>
                <a:lnTo>
                  <a:pt x="955" y="1360"/>
                </a:lnTo>
                <a:lnTo>
                  <a:pt x="963" y="1358"/>
                </a:lnTo>
                <a:lnTo>
                  <a:pt x="969" y="1356"/>
                </a:lnTo>
                <a:lnTo>
                  <a:pt x="974" y="1352"/>
                </a:lnTo>
                <a:lnTo>
                  <a:pt x="981" y="1348"/>
                </a:lnTo>
                <a:lnTo>
                  <a:pt x="986" y="1344"/>
                </a:lnTo>
                <a:lnTo>
                  <a:pt x="990" y="1338"/>
                </a:lnTo>
                <a:lnTo>
                  <a:pt x="990" y="1338"/>
                </a:lnTo>
                <a:lnTo>
                  <a:pt x="989" y="1333"/>
                </a:lnTo>
                <a:lnTo>
                  <a:pt x="986" y="1329"/>
                </a:lnTo>
                <a:lnTo>
                  <a:pt x="978" y="1317"/>
                </a:lnTo>
                <a:lnTo>
                  <a:pt x="978" y="1317"/>
                </a:lnTo>
                <a:lnTo>
                  <a:pt x="971" y="1319"/>
                </a:lnTo>
                <a:lnTo>
                  <a:pt x="966" y="1322"/>
                </a:lnTo>
                <a:lnTo>
                  <a:pt x="960" y="1326"/>
                </a:lnTo>
                <a:lnTo>
                  <a:pt x="956" y="1330"/>
                </a:lnTo>
                <a:lnTo>
                  <a:pt x="956" y="1330"/>
                </a:lnTo>
                <a:lnTo>
                  <a:pt x="954" y="1328"/>
                </a:lnTo>
                <a:lnTo>
                  <a:pt x="952" y="1328"/>
                </a:lnTo>
                <a:lnTo>
                  <a:pt x="948" y="1329"/>
                </a:lnTo>
                <a:lnTo>
                  <a:pt x="944" y="1331"/>
                </a:lnTo>
                <a:lnTo>
                  <a:pt x="936" y="1336"/>
                </a:lnTo>
                <a:lnTo>
                  <a:pt x="930" y="1338"/>
                </a:lnTo>
                <a:lnTo>
                  <a:pt x="926" y="1341"/>
                </a:lnTo>
                <a:lnTo>
                  <a:pt x="926" y="13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defTabSz="1218804"/>
            <a:endParaRPr lang="zh-CN" altLang="en-US" sz="3199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571251" y="3586664"/>
            <a:ext cx="1047484" cy="1284481"/>
            <a:chOff x="2105026" y="2144713"/>
            <a:chExt cx="941388" cy="1106488"/>
          </a:xfrm>
        </p:grpSpPr>
        <p:sp>
          <p:nvSpPr>
            <p:cNvPr id="46" name="Freeform 167"/>
            <p:cNvSpPr>
              <a:spLocks noEditPoints="1"/>
            </p:cNvSpPr>
            <p:nvPr/>
          </p:nvSpPr>
          <p:spPr bwMode="auto">
            <a:xfrm>
              <a:off x="2139951" y="2506663"/>
              <a:ext cx="65088" cy="57150"/>
            </a:xfrm>
            <a:custGeom>
              <a:avLst/>
              <a:gdLst/>
              <a:ahLst/>
              <a:cxnLst>
                <a:cxn ang="0">
                  <a:pos x="11" y="13"/>
                </a:cxn>
                <a:cxn ang="0">
                  <a:pos x="16" y="14"/>
                </a:cxn>
                <a:cxn ang="0">
                  <a:pos x="20" y="12"/>
                </a:cxn>
                <a:cxn ang="0">
                  <a:pos x="28" y="3"/>
                </a:cxn>
                <a:cxn ang="0">
                  <a:pos x="36" y="1"/>
                </a:cxn>
                <a:cxn ang="0">
                  <a:pos x="54" y="1"/>
                </a:cxn>
                <a:cxn ang="0">
                  <a:pos x="70" y="3"/>
                </a:cxn>
                <a:cxn ang="0">
                  <a:pos x="86" y="10"/>
                </a:cxn>
                <a:cxn ang="0">
                  <a:pos x="101" y="18"/>
                </a:cxn>
                <a:cxn ang="0">
                  <a:pos x="112" y="28"/>
                </a:cxn>
                <a:cxn ang="0">
                  <a:pos x="121" y="41"/>
                </a:cxn>
                <a:cxn ang="0">
                  <a:pos x="124" y="55"/>
                </a:cxn>
                <a:cxn ang="0">
                  <a:pos x="124" y="62"/>
                </a:cxn>
                <a:cxn ang="0">
                  <a:pos x="120" y="75"/>
                </a:cxn>
                <a:cxn ang="0">
                  <a:pos x="110" y="86"/>
                </a:cxn>
                <a:cxn ang="0">
                  <a:pos x="97" y="96"/>
                </a:cxn>
                <a:cxn ang="0">
                  <a:pos x="81" y="103"/>
                </a:cxn>
                <a:cxn ang="0">
                  <a:pos x="64" y="107"/>
                </a:cxn>
                <a:cxn ang="0">
                  <a:pos x="47" y="107"/>
                </a:cxn>
                <a:cxn ang="0">
                  <a:pos x="32" y="103"/>
                </a:cxn>
                <a:cxn ang="0">
                  <a:pos x="18" y="94"/>
                </a:cxn>
                <a:cxn ang="0">
                  <a:pos x="11" y="83"/>
                </a:cxn>
                <a:cxn ang="0">
                  <a:pos x="2" y="64"/>
                </a:cxn>
                <a:cxn ang="0">
                  <a:pos x="1" y="45"/>
                </a:cxn>
                <a:cxn ang="0">
                  <a:pos x="6" y="23"/>
                </a:cxn>
                <a:cxn ang="0">
                  <a:pos x="11" y="13"/>
                </a:cxn>
                <a:cxn ang="0">
                  <a:pos x="58" y="87"/>
                </a:cxn>
                <a:cxn ang="0">
                  <a:pos x="74" y="83"/>
                </a:cxn>
                <a:cxn ang="0">
                  <a:pos x="85" y="75"/>
                </a:cxn>
                <a:cxn ang="0">
                  <a:pos x="91" y="64"/>
                </a:cxn>
                <a:cxn ang="0">
                  <a:pos x="92" y="52"/>
                </a:cxn>
                <a:cxn ang="0">
                  <a:pos x="88" y="42"/>
                </a:cxn>
                <a:cxn ang="0">
                  <a:pos x="79" y="32"/>
                </a:cxn>
                <a:cxn ang="0">
                  <a:pos x="66" y="27"/>
                </a:cxn>
                <a:cxn ang="0">
                  <a:pos x="50" y="27"/>
                </a:cxn>
                <a:cxn ang="0">
                  <a:pos x="43" y="30"/>
                </a:cxn>
                <a:cxn ang="0">
                  <a:pos x="33" y="37"/>
                </a:cxn>
                <a:cxn ang="0">
                  <a:pos x="28" y="46"/>
                </a:cxn>
                <a:cxn ang="0">
                  <a:pos x="27" y="57"/>
                </a:cxn>
                <a:cxn ang="0">
                  <a:pos x="30" y="66"/>
                </a:cxn>
                <a:cxn ang="0">
                  <a:pos x="35" y="75"/>
                </a:cxn>
                <a:cxn ang="0">
                  <a:pos x="43" y="82"/>
                </a:cxn>
                <a:cxn ang="0">
                  <a:pos x="52" y="86"/>
                </a:cxn>
                <a:cxn ang="0">
                  <a:pos x="58" y="87"/>
                </a:cxn>
              </a:cxnLst>
              <a:rect l="0" t="0" r="r" b="b"/>
              <a:pathLst>
                <a:path w="124" h="108">
                  <a:moveTo>
                    <a:pt x="11" y="13"/>
                  </a:moveTo>
                  <a:lnTo>
                    <a:pt x="11" y="13"/>
                  </a:lnTo>
                  <a:lnTo>
                    <a:pt x="13" y="14"/>
                  </a:lnTo>
                  <a:lnTo>
                    <a:pt x="16" y="14"/>
                  </a:lnTo>
                  <a:lnTo>
                    <a:pt x="18" y="13"/>
                  </a:lnTo>
                  <a:lnTo>
                    <a:pt x="20" y="12"/>
                  </a:lnTo>
                  <a:lnTo>
                    <a:pt x="25" y="7"/>
                  </a:lnTo>
                  <a:lnTo>
                    <a:pt x="28" y="3"/>
                  </a:lnTo>
                  <a:lnTo>
                    <a:pt x="28" y="3"/>
                  </a:lnTo>
                  <a:lnTo>
                    <a:pt x="36" y="1"/>
                  </a:lnTo>
                  <a:lnTo>
                    <a:pt x="45" y="0"/>
                  </a:lnTo>
                  <a:lnTo>
                    <a:pt x="54" y="1"/>
                  </a:lnTo>
                  <a:lnTo>
                    <a:pt x="61" y="2"/>
                  </a:lnTo>
                  <a:lnTo>
                    <a:pt x="70" y="3"/>
                  </a:lnTo>
                  <a:lnTo>
                    <a:pt x="78" y="6"/>
                  </a:lnTo>
                  <a:lnTo>
                    <a:pt x="86" y="10"/>
                  </a:lnTo>
                  <a:lnTo>
                    <a:pt x="93" y="13"/>
                  </a:lnTo>
                  <a:lnTo>
                    <a:pt x="101" y="18"/>
                  </a:lnTo>
                  <a:lnTo>
                    <a:pt x="107" y="22"/>
                  </a:lnTo>
                  <a:lnTo>
                    <a:pt x="112" y="28"/>
                  </a:lnTo>
                  <a:lnTo>
                    <a:pt x="117" y="34"/>
                  </a:lnTo>
                  <a:lnTo>
                    <a:pt x="121" y="41"/>
                  </a:lnTo>
                  <a:lnTo>
                    <a:pt x="123" y="47"/>
                  </a:lnTo>
                  <a:lnTo>
                    <a:pt x="124" y="55"/>
                  </a:lnTo>
                  <a:lnTo>
                    <a:pt x="124" y="62"/>
                  </a:lnTo>
                  <a:lnTo>
                    <a:pt x="124" y="62"/>
                  </a:lnTo>
                  <a:lnTo>
                    <a:pt x="122" y="68"/>
                  </a:lnTo>
                  <a:lnTo>
                    <a:pt x="120" y="75"/>
                  </a:lnTo>
                  <a:lnTo>
                    <a:pt x="116" y="80"/>
                  </a:lnTo>
                  <a:lnTo>
                    <a:pt x="110" y="86"/>
                  </a:lnTo>
                  <a:lnTo>
                    <a:pt x="104" y="91"/>
                  </a:lnTo>
                  <a:lnTo>
                    <a:pt x="97" y="96"/>
                  </a:lnTo>
                  <a:lnTo>
                    <a:pt x="90" y="100"/>
                  </a:lnTo>
                  <a:lnTo>
                    <a:pt x="81" y="103"/>
                  </a:lnTo>
                  <a:lnTo>
                    <a:pt x="73" y="106"/>
                  </a:lnTo>
                  <a:lnTo>
                    <a:pt x="64" y="107"/>
                  </a:lnTo>
                  <a:lnTo>
                    <a:pt x="56" y="108"/>
                  </a:lnTo>
                  <a:lnTo>
                    <a:pt x="47" y="107"/>
                  </a:lnTo>
                  <a:lnTo>
                    <a:pt x="40" y="106"/>
                  </a:lnTo>
                  <a:lnTo>
                    <a:pt x="32" y="103"/>
                  </a:lnTo>
                  <a:lnTo>
                    <a:pt x="25" y="100"/>
                  </a:lnTo>
                  <a:lnTo>
                    <a:pt x="18" y="94"/>
                  </a:lnTo>
                  <a:lnTo>
                    <a:pt x="18" y="94"/>
                  </a:lnTo>
                  <a:lnTo>
                    <a:pt x="11" y="83"/>
                  </a:lnTo>
                  <a:lnTo>
                    <a:pt x="5" y="74"/>
                  </a:lnTo>
                  <a:lnTo>
                    <a:pt x="2" y="64"/>
                  </a:lnTo>
                  <a:lnTo>
                    <a:pt x="0" y="55"/>
                  </a:lnTo>
                  <a:lnTo>
                    <a:pt x="1" y="45"/>
                  </a:lnTo>
                  <a:lnTo>
                    <a:pt x="3" y="34"/>
                  </a:lnTo>
                  <a:lnTo>
                    <a:pt x="6" y="23"/>
                  </a:lnTo>
                  <a:lnTo>
                    <a:pt x="11" y="13"/>
                  </a:lnTo>
                  <a:lnTo>
                    <a:pt x="11" y="13"/>
                  </a:lnTo>
                  <a:close/>
                  <a:moveTo>
                    <a:pt x="58" y="87"/>
                  </a:moveTo>
                  <a:lnTo>
                    <a:pt x="58" y="87"/>
                  </a:lnTo>
                  <a:lnTo>
                    <a:pt x="66" y="86"/>
                  </a:lnTo>
                  <a:lnTo>
                    <a:pt x="74" y="83"/>
                  </a:lnTo>
                  <a:lnTo>
                    <a:pt x="80" y="79"/>
                  </a:lnTo>
                  <a:lnTo>
                    <a:pt x="85" y="75"/>
                  </a:lnTo>
                  <a:lnTo>
                    <a:pt x="89" y="70"/>
                  </a:lnTo>
                  <a:lnTo>
                    <a:pt x="91" y="64"/>
                  </a:lnTo>
                  <a:lnTo>
                    <a:pt x="92" y="59"/>
                  </a:lnTo>
                  <a:lnTo>
                    <a:pt x="92" y="52"/>
                  </a:lnTo>
                  <a:lnTo>
                    <a:pt x="90" y="47"/>
                  </a:lnTo>
                  <a:lnTo>
                    <a:pt x="88" y="42"/>
                  </a:lnTo>
                  <a:lnTo>
                    <a:pt x="84" y="36"/>
                  </a:lnTo>
                  <a:lnTo>
                    <a:pt x="79" y="32"/>
                  </a:lnTo>
                  <a:lnTo>
                    <a:pt x="74" y="29"/>
                  </a:lnTo>
                  <a:lnTo>
                    <a:pt x="66" y="27"/>
                  </a:lnTo>
                  <a:lnTo>
                    <a:pt x="59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43" y="30"/>
                  </a:lnTo>
                  <a:lnTo>
                    <a:pt x="37" y="33"/>
                  </a:lnTo>
                  <a:lnTo>
                    <a:pt x="33" y="37"/>
                  </a:lnTo>
                  <a:lnTo>
                    <a:pt x="30" y="42"/>
                  </a:lnTo>
                  <a:lnTo>
                    <a:pt x="28" y="46"/>
                  </a:lnTo>
                  <a:lnTo>
                    <a:pt x="27" y="51"/>
                  </a:lnTo>
                  <a:lnTo>
                    <a:pt x="27" y="57"/>
                  </a:lnTo>
                  <a:lnTo>
                    <a:pt x="28" y="62"/>
                  </a:lnTo>
                  <a:lnTo>
                    <a:pt x="30" y="66"/>
                  </a:lnTo>
                  <a:lnTo>
                    <a:pt x="32" y="71"/>
                  </a:lnTo>
                  <a:lnTo>
                    <a:pt x="35" y="75"/>
                  </a:lnTo>
                  <a:lnTo>
                    <a:pt x="39" y="79"/>
                  </a:lnTo>
                  <a:lnTo>
                    <a:pt x="43" y="82"/>
                  </a:lnTo>
                  <a:lnTo>
                    <a:pt x="48" y="85"/>
                  </a:lnTo>
                  <a:lnTo>
                    <a:pt x="52" y="86"/>
                  </a:lnTo>
                  <a:lnTo>
                    <a:pt x="58" y="87"/>
                  </a:lnTo>
                  <a:lnTo>
                    <a:pt x="58" y="8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7" name="Freeform 168"/>
            <p:cNvSpPr>
              <a:spLocks noEditPoints="1"/>
            </p:cNvSpPr>
            <p:nvPr/>
          </p:nvSpPr>
          <p:spPr bwMode="auto">
            <a:xfrm>
              <a:off x="2105026" y="2144713"/>
              <a:ext cx="941388" cy="1106488"/>
            </a:xfrm>
            <a:custGeom>
              <a:avLst/>
              <a:gdLst/>
              <a:ahLst/>
              <a:cxnLst>
                <a:cxn ang="0">
                  <a:pos x="67" y="2002"/>
                </a:cxn>
                <a:cxn ang="0">
                  <a:pos x="421" y="1636"/>
                </a:cxn>
                <a:cxn ang="0">
                  <a:pos x="63" y="638"/>
                </a:cxn>
                <a:cxn ang="0">
                  <a:pos x="1053" y="22"/>
                </a:cxn>
                <a:cxn ang="0">
                  <a:pos x="1776" y="538"/>
                </a:cxn>
                <a:cxn ang="0">
                  <a:pos x="1375" y="898"/>
                </a:cxn>
                <a:cxn ang="0">
                  <a:pos x="826" y="761"/>
                </a:cxn>
                <a:cxn ang="0">
                  <a:pos x="290" y="959"/>
                </a:cxn>
                <a:cxn ang="0">
                  <a:pos x="765" y="1727"/>
                </a:cxn>
                <a:cxn ang="0">
                  <a:pos x="638" y="986"/>
                </a:cxn>
                <a:cxn ang="0">
                  <a:pos x="960" y="1183"/>
                </a:cxn>
                <a:cxn ang="0">
                  <a:pos x="1204" y="1031"/>
                </a:cxn>
                <a:cxn ang="0">
                  <a:pos x="1232" y="1305"/>
                </a:cxn>
                <a:cxn ang="0">
                  <a:pos x="26" y="764"/>
                </a:cxn>
                <a:cxn ang="0">
                  <a:pos x="109" y="651"/>
                </a:cxn>
                <a:cxn ang="0">
                  <a:pos x="996" y="67"/>
                </a:cxn>
                <a:cxn ang="0">
                  <a:pos x="1412" y="259"/>
                </a:cxn>
                <a:cxn ang="0">
                  <a:pos x="866" y="650"/>
                </a:cxn>
                <a:cxn ang="0">
                  <a:pos x="1693" y="433"/>
                </a:cxn>
                <a:cxn ang="0">
                  <a:pos x="919" y="332"/>
                </a:cxn>
                <a:cxn ang="0">
                  <a:pos x="204" y="642"/>
                </a:cxn>
                <a:cxn ang="0">
                  <a:pos x="942" y="387"/>
                </a:cxn>
                <a:cxn ang="0">
                  <a:pos x="419" y="563"/>
                </a:cxn>
                <a:cxn ang="0">
                  <a:pos x="1737" y="562"/>
                </a:cxn>
                <a:cxn ang="0">
                  <a:pos x="881" y="477"/>
                </a:cxn>
                <a:cxn ang="0">
                  <a:pos x="342" y="732"/>
                </a:cxn>
                <a:cxn ang="0">
                  <a:pos x="1381" y="500"/>
                </a:cxn>
                <a:cxn ang="0">
                  <a:pos x="1324" y="691"/>
                </a:cxn>
                <a:cxn ang="0">
                  <a:pos x="1201" y="668"/>
                </a:cxn>
                <a:cxn ang="0">
                  <a:pos x="1480" y="799"/>
                </a:cxn>
                <a:cxn ang="0">
                  <a:pos x="1387" y="676"/>
                </a:cxn>
                <a:cxn ang="0">
                  <a:pos x="856" y="893"/>
                </a:cxn>
                <a:cxn ang="0">
                  <a:pos x="600" y="1612"/>
                </a:cxn>
                <a:cxn ang="0">
                  <a:pos x="192" y="860"/>
                </a:cxn>
                <a:cxn ang="0">
                  <a:pos x="107" y="930"/>
                </a:cxn>
                <a:cxn ang="0">
                  <a:pos x="419" y="1514"/>
                </a:cxn>
                <a:cxn ang="0">
                  <a:pos x="155" y="872"/>
                </a:cxn>
                <a:cxn ang="0">
                  <a:pos x="714" y="917"/>
                </a:cxn>
                <a:cxn ang="0">
                  <a:pos x="954" y="1417"/>
                </a:cxn>
                <a:cxn ang="0">
                  <a:pos x="920" y="1339"/>
                </a:cxn>
                <a:cxn ang="0">
                  <a:pos x="889" y="1232"/>
                </a:cxn>
                <a:cxn ang="0">
                  <a:pos x="824" y="1188"/>
                </a:cxn>
                <a:cxn ang="0">
                  <a:pos x="813" y="1092"/>
                </a:cxn>
                <a:cxn ang="0">
                  <a:pos x="744" y="1053"/>
                </a:cxn>
                <a:cxn ang="0">
                  <a:pos x="1226" y="1052"/>
                </a:cxn>
                <a:cxn ang="0">
                  <a:pos x="1064" y="1140"/>
                </a:cxn>
                <a:cxn ang="0">
                  <a:pos x="1236" y="1093"/>
                </a:cxn>
                <a:cxn ang="0">
                  <a:pos x="1053" y="1427"/>
                </a:cxn>
                <a:cxn ang="0">
                  <a:pos x="1059" y="1288"/>
                </a:cxn>
                <a:cxn ang="0">
                  <a:pos x="1146" y="1237"/>
                </a:cxn>
                <a:cxn ang="0">
                  <a:pos x="1176" y="1487"/>
                </a:cxn>
                <a:cxn ang="0">
                  <a:pos x="1169" y="1592"/>
                </a:cxn>
                <a:cxn ang="0">
                  <a:pos x="875" y="1631"/>
                </a:cxn>
                <a:cxn ang="0">
                  <a:pos x="976" y="1609"/>
                </a:cxn>
                <a:cxn ang="0">
                  <a:pos x="1080" y="1660"/>
                </a:cxn>
                <a:cxn ang="0">
                  <a:pos x="1154" y="1732"/>
                </a:cxn>
                <a:cxn ang="0">
                  <a:pos x="389" y="1680"/>
                </a:cxn>
                <a:cxn ang="0">
                  <a:pos x="610" y="1703"/>
                </a:cxn>
                <a:cxn ang="0">
                  <a:pos x="363" y="1738"/>
                </a:cxn>
                <a:cxn ang="0">
                  <a:pos x="228" y="1794"/>
                </a:cxn>
                <a:cxn ang="0">
                  <a:pos x="690" y="2061"/>
                </a:cxn>
                <a:cxn ang="0">
                  <a:pos x="639" y="1847"/>
                </a:cxn>
              </a:cxnLst>
              <a:rect l="0" t="0" r="r" b="b"/>
              <a:pathLst>
                <a:path w="1779" h="2091">
                  <a:moveTo>
                    <a:pt x="968" y="1829"/>
                  </a:moveTo>
                  <a:lnTo>
                    <a:pt x="968" y="1829"/>
                  </a:lnTo>
                  <a:lnTo>
                    <a:pt x="974" y="1838"/>
                  </a:lnTo>
                  <a:lnTo>
                    <a:pt x="981" y="1844"/>
                  </a:lnTo>
                  <a:lnTo>
                    <a:pt x="998" y="1859"/>
                  </a:lnTo>
                  <a:lnTo>
                    <a:pt x="1015" y="1873"/>
                  </a:lnTo>
                  <a:lnTo>
                    <a:pt x="1031" y="1888"/>
                  </a:lnTo>
                  <a:lnTo>
                    <a:pt x="1038" y="1897"/>
                  </a:lnTo>
                  <a:lnTo>
                    <a:pt x="1045" y="1904"/>
                  </a:lnTo>
                  <a:lnTo>
                    <a:pt x="1051" y="1914"/>
                  </a:lnTo>
                  <a:lnTo>
                    <a:pt x="1056" y="1923"/>
                  </a:lnTo>
                  <a:lnTo>
                    <a:pt x="1060" y="1933"/>
                  </a:lnTo>
                  <a:lnTo>
                    <a:pt x="1063" y="1944"/>
                  </a:lnTo>
                  <a:lnTo>
                    <a:pt x="1064" y="1955"/>
                  </a:lnTo>
                  <a:lnTo>
                    <a:pt x="1063" y="1968"/>
                  </a:lnTo>
                  <a:lnTo>
                    <a:pt x="1063" y="1968"/>
                  </a:lnTo>
                  <a:lnTo>
                    <a:pt x="1031" y="1986"/>
                  </a:lnTo>
                  <a:lnTo>
                    <a:pt x="996" y="2002"/>
                  </a:lnTo>
                  <a:lnTo>
                    <a:pt x="962" y="2018"/>
                  </a:lnTo>
                  <a:lnTo>
                    <a:pt x="927" y="2033"/>
                  </a:lnTo>
                  <a:lnTo>
                    <a:pt x="889" y="2046"/>
                  </a:lnTo>
                  <a:lnTo>
                    <a:pt x="851" y="2058"/>
                  </a:lnTo>
                  <a:lnTo>
                    <a:pt x="810" y="2067"/>
                  </a:lnTo>
                  <a:lnTo>
                    <a:pt x="768" y="2076"/>
                  </a:lnTo>
                  <a:lnTo>
                    <a:pt x="768" y="2076"/>
                  </a:lnTo>
                  <a:lnTo>
                    <a:pt x="684" y="2083"/>
                  </a:lnTo>
                  <a:lnTo>
                    <a:pt x="642" y="2086"/>
                  </a:lnTo>
                  <a:lnTo>
                    <a:pt x="599" y="2089"/>
                  </a:lnTo>
                  <a:lnTo>
                    <a:pt x="557" y="2091"/>
                  </a:lnTo>
                  <a:lnTo>
                    <a:pt x="515" y="2091"/>
                  </a:lnTo>
                  <a:lnTo>
                    <a:pt x="473" y="2091"/>
                  </a:lnTo>
                  <a:lnTo>
                    <a:pt x="431" y="2090"/>
                  </a:lnTo>
                  <a:lnTo>
                    <a:pt x="390" y="2086"/>
                  </a:lnTo>
                  <a:lnTo>
                    <a:pt x="349" y="2083"/>
                  </a:lnTo>
                  <a:lnTo>
                    <a:pt x="309" y="2078"/>
                  </a:lnTo>
                  <a:lnTo>
                    <a:pt x="268" y="2070"/>
                  </a:lnTo>
                  <a:lnTo>
                    <a:pt x="230" y="2062"/>
                  </a:lnTo>
                  <a:lnTo>
                    <a:pt x="191" y="2051"/>
                  </a:lnTo>
                  <a:lnTo>
                    <a:pt x="153" y="2038"/>
                  </a:lnTo>
                  <a:lnTo>
                    <a:pt x="116" y="2024"/>
                  </a:lnTo>
                  <a:lnTo>
                    <a:pt x="116" y="2024"/>
                  </a:lnTo>
                  <a:lnTo>
                    <a:pt x="109" y="2023"/>
                  </a:lnTo>
                  <a:lnTo>
                    <a:pt x="101" y="2021"/>
                  </a:lnTo>
                  <a:lnTo>
                    <a:pt x="95" y="2019"/>
                  </a:lnTo>
                  <a:lnTo>
                    <a:pt x="88" y="2016"/>
                  </a:lnTo>
                  <a:lnTo>
                    <a:pt x="78" y="2009"/>
                  </a:lnTo>
                  <a:lnTo>
                    <a:pt x="67" y="2002"/>
                  </a:lnTo>
                  <a:lnTo>
                    <a:pt x="48" y="1986"/>
                  </a:lnTo>
                  <a:lnTo>
                    <a:pt x="37" y="1978"/>
                  </a:lnTo>
                  <a:lnTo>
                    <a:pt x="25" y="1973"/>
                  </a:lnTo>
                  <a:lnTo>
                    <a:pt x="25" y="1973"/>
                  </a:lnTo>
                  <a:lnTo>
                    <a:pt x="22" y="1965"/>
                  </a:lnTo>
                  <a:lnTo>
                    <a:pt x="21" y="1958"/>
                  </a:lnTo>
                  <a:lnTo>
                    <a:pt x="21" y="1952"/>
                  </a:lnTo>
                  <a:lnTo>
                    <a:pt x="22" y="1945"/>
                  </a:lnTo>
                  <a:lnTo>
                    <a:pt x="24" y="1938"/>
                  </a:lnTo>
                  <a:lnTo>
                    <a:pt x="27" y="1931"/>
                  </a:lnTo>
                  <a:lnTo>
                    <a:pt x="32" y="1926"/>
                  </a:lnTo>
                  <a:lnTo>
                    <a:pt x="37" y="1919"/>
                  </a:lnTo>
                  <a:lnTo>
                    <a:pt x="48" y="1907"/>
                  </a:lnTo>
                  <a:lnTo>
                    <a:pt x="61" y="1895"/>
                  </a:lnTo>
                  <a:lnTo>
                    <a:pt x="72" y="1883"/>
                  </a:lnTo>
                  <a:lnTo>
                    <a:pt x="84" y="1871"/>
                  </a:lnTo>
                  <a:lnTo>
                    <a:pt x="84" y="1871"/>
                  </a:lnTo>
                  <a:lnTo>
                    <a:pt x="96" y="1858"/>
                  </a:lnTo>
                  <a:lnTo>
                    <a:pt x="108" y="1846"/>
                  </a:lnTo>
                  <a:lnTo>
                    <a:pt x="122" y="1833"/>
                  </a:lnTo>
                  <a:lnTo>
                    <a:pt x="139" y="1820"/>
                  </a:lnTo>
                  <a:lnTo>
                    <a:pt x="139" y="1820"/>
                  </a:lnTo>
                  <a:lnTo>
                    <a:pt x="170" y="1799"/>
                  </a:lnTo>
                  <a:lnTo>
                    <a:pt x="205" y="1780"/>
                  </a:lnTo>
                  <a:lnTo>
                    <a:pt x="241" y="1762"/>
                  </a:lnTo>
                  <a:lnTo>
                    <a:pt x="276" y="1746"/>
                  </a:lnTo>
                  <a:lnTo>
                    <a:pt x="276" y="1746"/>
                  </a:lnTo>
                  <a:lnTo>
                    <a:pt x="284" y="1744"/>
                  </a:lnTo>
                  <a:lnTo>
                    <a:pt x="294" y="1742"/>
                  </a:lnTo>
                  <a:lnTo>
                    <a:pt x="303" y="1740"/>
                  </a:lnTo>
                  <a:lnTo>
                    <a:pt x="310" y="1736"/>
                  </a:lnTo>
                  <a:lnTo>
                    <a:pt x="310" y="1736"/>
                  </a:lnTo>
                  <a:lnTo>
                    <a:pt x="319" y="1731"/>
                  </a:lnTo>
                  <a:lnTo>
                    <a:pt x="326" y="1726"/>
                  </a:lnTo>
                  <a:lnTo>
                    <a:pt x="334" y="1721"/>
                  </a:lnTo>
                  <a:lnTo>
                    <a:pt x="338" y="1720"/>
                  </a:lnTo>
                  <a:lnTo>
                    <a:pt x="342" y="1719"/>
                  </a:lnTo>
                  <a:lnTo>
                    <a:pt x="342" y="1719"/>
                  </a:lnTo>
                  <a:lnTo>
                    <a:pt x="343" y="1711"/>
                  </a:lnTo>
                  <a:lnTo>
                    <a:pt x="345" y="1703"/>
                  </a:lnTo>
                  <a:lnTo>
                    <a:pt x="351" y="1689"/>
                  </a:lnTo>
                  <a:lnTo>
                    <a:pt x="358" y="1676"/>
                  </a:lnTo>
                  <a:lnTo>
                    <a:pt x="368" y="1666"/>
                  </a:lnTo>
                  <a:lnTo>
                    <a:pt x="379" y="1656"/>
                  </a:lnTo>
                  <a:lnTo>
                    <a:pt x="392" y="1649"/>
                  </a:lnTo>
                  <a:lnTo>
                    <a:pt x="405" y="1641"/>
                  </a:lnTo>
                  <a:lnTo>
                    <a:pt x="421" y="1636"/>
                  </a:lnTo>
                  <a:lnTo>
                    <a:pt x="421" y="1636"/>
                  </a:lnTo>
                  <a:lnTo>
                    <a:pt x="397" y="1578"/>
                  </a:lnTo>
                  <a:lnTo>
                    <a:pt x="371" y="1521"/>
                  </a:lnTo>
                  <a:lnTo>
                    <a:pt x="319" y="1407"/>
                  </a:lnTo>
                  <a:lnTo>
                    <a:pt x="263" y="1291"/>
                  </a:lnTo>
                  <a:lnTo>
                    <a:pt x="236" y="1232"/>
                  </a:lnTo>
                  <a:lnTo>
                    <a:pt x="209" y="1173"/>
                  </a:lnTo>
                  <a:lnTo>
                    <a:pt x="209" y="1173"/>
                  </a:lnTo>
                  <a:lnTo>
                    <a:pt x="197" y="1144"/>
                  </a:lnTo>
                  <a:lnTo>
                    <a:pt x="183" y="1115"/>
                  </a:lnTo>
                  <a:lnTo>
                    <a:pt x="153" y="1059"/>
                  </a:lnTo>
                  <a:lnTo>
                    <a:pt x="123" y="1002"/>
                  </a:lnTo>
                  <a:lnTo>
                    <a:pt x="94" y="944"/>
                  </a:lnTo>
                  <a:lnTo>
                    <a:pt x="94" y="944"/>
                  </a:lnTo>
                  <a:lnTo>
                    <a:pt x="83" y="920"/>
                  </a:lnTo>
                  <a:lnTo>
                    <a:pt x="72" y="897"/>
                  </a:lnTo>
                  <a:lnTo>
                    <a:pt x="61" y="873"/>
                  </a:lnTo>
                  <a:lnTo>
                    <a:pt x="54" y="863"/>
                  </a:lnTo>
                  <a:lnTo>
                    <a:pt x="48" y="853"/>
                  </a:lnTo>
                  <a:lnTo>
                    <a:pt x="48" y="853"/>
                  </a:lnTo>
                  <a:lnTo>
                    <a:pt x="44" y="848"/>
                  </a:lnTo>
                  <a:lnTo>
                    <a:pt x="40" y="841"/>
                  </a:lnTo>
                  <a:lnTo>
                    <a:pt x="40" y="841"/>
                  </a:lnTo>
                  <a:lnTo>
                    <a:pt x="35" y="835"/>
                  </a:lnTo>
                  <a:lnTo>
                    <a:pt x="29" y="828"/>
                  </a:lnTo>
                  <a:lnTo>
                    <a:pt x="22" y="822"/>
                  </a:lnTo>
                  <a:lnTo>
                    <a:pt x="18" y="817"/>
                  </a:lnTo>
                  <a:lnTo>
                    <a:pt x="18" y="817"/>
                  </a:lnTo>
                  <a:lnTo>
                    <a:pt x="16" y="810"/>
                  </a:lnTo>
                  <a:lnTo>
                    <a:pt x="14" y="802"/>
                  </a:lnTo>
                  <a:lnTo>
                    <a:pt x="8" y="780"/>
                  </a:lnTo>
                  <a:lnTo>
                    <a:pt x="8" y="780"/>
                  </a:lnTo>
                  <a:lnTo>
                    <a:pt x="5" y="766"/>
                  </a:lnTo>
                  <a:lnTo>
                    <a:pt x="2" y="754"/>
                  </a:lnTo>
                  <a:lnTo>
                    <a:pt x="0" y="742"/>
                  </a:lnTo>
                  <a:lnTo>
                    <a:pt x="0" y="730"/>
                  </a:lnTo>
                  <a:lnTo>
                    <a:pt x="1" y="717"/>
                  </a:lnTo>
                  <a:lnTo>
                    <a:pt x="3" y="705"/>
                  </a:lnTo>
                  <a:lnTo>
                    <a:pt x="7" y="692"/>
                  </a:lnTo>
                  <a:lnTo>
                    <a:pt x="12" y="678"/>
                  </a:lnTo>
                  <a:lnTo>
                    <a:pt x="12" y="678"/>
                  </a:lnTo>
                  <a:lnTo>
                    <a:pt x="20" y="671"/>
                  </a:lnTo>
                  <a:lnTo>
                    <a:pt x="27" y="665"/>
                  </a:lnTo>
                  <a:lnTo>
                    <a:pt x="34" y="657"/>
                  </a:lnTo>
                  <a:lnTo>
                    <a:pt x="40" y="650"/>
                  </a:lnTo>
                  <a:lnTo>
                    <a:pt x="40" y="650"/>
                  </a:lnTo>
                  <a:lnTo>
                    <a:pt x="63" y="638"/>
                  </a:lnTo>
                  <a:lnTo>
                    <a:pt x="87" y="629"/>
                  </a:lnTo>
                  <a:lnTo>
                    <a:pt x="111" y="622"/>
                  </a:lnTo>
                  <a:lnTo>
                    <a:pt x="136" y="615"/>
                  </a:lnTo>
                  <a:lnTo>
                    <a:pt x="136" y="615"/>
                  </a:lnTo>
                  <a:lnTo>
                    <a:pt x="144" y="617"/>
                  </a:lnTo>
                  <a:lnTo>
                    <a:pt x="153" y="618"/>
                  </a:lnTo>
                  <a:lnTo>
                    <a:pt x="160" y="620"/>
                  </a:lnTo>
                  <a:lnTo>
                    <a:pt x="168" y="623"/>
                  </a:lnTo>
                  <a:lnTo>
                    <a:pt x="168" y="623"/>
                  </a:lnTo>
                  <a:lnTo>
                    <a:pt x="192" y="607"/>
                  </a:lnTo>
                  <a:lnTo>
                    <a:pt x="217" y="592"/>
                  </a:lnTo>
                  <a:lnTo>
                    <a:pt x="242" y="579"/>
                  </a:lnTo>
                  <a:lnTo>
                    <a:pt x="265" y="566"/>
                  </a:lnTo>
                  <a:lnTo>
                    <a:pt x="291" y="554"/>
                  </a:lnTo>
                  <a:lnTo>
                    <a:pt x="317" y="542"/>
                  </a:lnTo>
                  <a:lnTo>
                    <a:pt x="372" y="519"/>
                  </a:lnTo>
                  <a:lnTo>
                    <a:pt x="372" y="519"/>
                  </a:lnTo>
                  <a:lnTo>
                    <a:pt x="406" y="502"/>
                  </a:lnTo>
                  <a:lnTo>
                    <a:pt x="441" y="485"/>
                  </a:lnTo>
                  <a:lnTo>
                    <a:pt x="511" y="453"/>
                  </a:lnTo>
                  <a:lnTo>
                    <a:pt x="583" y="420"/>
                  </a:lnTo>
                  <a:lnTo>
                    <a:pt x="655" y="389"/>
                  </a:lnTo>
                  <a:lnTo>
                    <a:pt x="726" y="358"/>
                  </a:lnTo>
                  <a:lnTo>
                    <a:pt x="761" y="341"/>
                  </a:lnTo>
                  <a:lnTo>
                    <a:pt x="796" y="325"/>
                  </a:lnTo>
                  <a:lnTo>
                    <a:pt x="829" y="308"/>
                  </a:lnTo>
                  <a:lnTo>
                    <a:pt x="864" y="290"/>
                  </a:lnTo>
                  <a:lnTo>
                    <a:pt x="896" y="270"/>
                  </a:lnTo>
                  <a:lnTo>
                    <a:pt x="928" y="251"/>
                  </a:lnTo>
                  <a:lnTo>
                    <a:pt x="928" y="251"/>
                  </a:lnTo>
                  <a:lnTo>
                    <a:pt x="928" y="230"/>
                  </a:lnTo>
                  <a:lnTo>
                    <a:pt x="926" y="207"/>
                  </a:lnTo>
                  <a:lnTo>
                    <a:pt x="924" y="161"/>
                  </a:lnTo>
                  <a:lnTo>
                    <a:pt x="923" y="139"/>
                  </a:lnTo>
                  <a:lnTo>
                    <a:pt x="924" y="117"/>
                  </a:lnTo>
                  <a:lnTo>
                    <a:pt x="926" y="97"/>
                  </a:lnTo>
                  <a:lnTo>
                    <a:pt x="928" y="87"/>
                  </a:lnTo>
                  <a:lnTo>
                    <a:pt x="930" y="79"/>
                  </a:lnTo>
                  <a:lnTo>
                    <a:pt x="930" y="79"/>
                  </a:lnTo>
                  <a:lnTo>
                    <a:pt x="938" y="72"/>
                  </a:lnTo>
                  <a:lnTo>
                    <a:pt x="946" y="66"/>
                  </a:lnTo>
                  <a:lnTo>
                    <a:pt x="955" y="60"/>
                  </a:lnTo>
                  <a:lnTo>
                    <a:pt x="964" y="54"/>
                  </a:lnTo>
                  <a:lnTo>
                    <a:pt x="985" y="45"/>
                  </a:lnTo>
                  <a:lnTo>
                    <a:pt x="1007" y="36"/>
                  </a:lnTo>
                  <a:lnTo>
                    <a:pt x="1031" y="29"/>
                  </a:lnTo>
                  <a:lnTo>
                    <a:pt x="1053" y="22"/>
                  </a:lnTo>
                  <a:lnTo>
                    <a:pt x="1095" y="10"/>
                  </a:lnTo>
                  <a:lnTo>
                    <a:pt x="1095" y="10"/>
                  </a:lnTo>
                  <a:lnTo>
                    <a:pt x="1111" y="6"/>
                  </a:lnTo>
                  <a:lnTo>
                    <a:pt x="1126" y="3"/>
                  </a:lnTo>
                  <a:lnTo>
                    <a:pt x="1141" y="1"/>
                  </a:lnTo>
                  <a:lnTo>
                    <a:pt x="1155" y="0"/>
                  </a:lnTo>
                  <a:lnTo>
                    <a:pt x="1170" y="2"/>
                  </a:lnTo>
                  <a:lnTo>
                    <a:pt x="1184" y="4"/>
                  </a:lnTo>
                  <a:lnTo>
                    <a:pt x="1199" y="9"/>
                  </a:lnTo>
                  <a:lnTo>
                    <a:pt x="1213" y="17"/>
                  </a:lnTo>
                  <a:lnTo>
                    <a:pt x="1213" y="17"/>
                  </a:lnTo>
                  <a:lnTo>
                    <a:pt x="1233" y="40"/>
                  </a:lnTo>
                  <a:lnTo>
                    <a:pt x="1252" y="65"/>
                  </a:lnTo>
                  <a:lnTo>
                    <a:pt x="1290" y="114"/>
                  </a:lnTo>
                  <a:lnTo>
                    <a:pt x="1325" y="166"/>
                  </a:lnTo>
                  <a:lnTo>
                    <a:pt x="1360" y="217"/>
                  </a:lnTo>
                  <a:lnTo>
                    <a:pt x="1360" y="217"/>
                  </a:lnTo>
                  <a:lnTo>
                    <a:pt x="1383" y="224"/>
                  </a:lnTo>
                  <a:lnTo>
                    <a:pt x="1405" y="232"/>
                  </a:lnTo>
                  <a:lnTo>
                    <a:pt x="1451" y="244"/>
                  </a:lnTo>
                  <a:lnTo>
                    <a:pt x="1474" y="249"/>
                  </a:lnTo>
                  <a:lnTo>
                    <a:pt x="1496" y="256"/>
                  </a:lnTo>
                  <a:lnTo>
                    <a:pt x="1519" y="262"/>
                  </a:lnTo>
                  <a:lnTo>
                    <a:pt x="1540" y="270"/>
                  </a:lnTo>
                  <a:lnTo>
                    <a:pt x="1540" y="270"/>
                  </a:lnTo>
                  <a:lnTo>
                    <a:pt x="1545" y="273"/>
                  </a:lnTo>
                  <a:lnTo>
                    <a:pt x="1549" y="276"/>
                  </a:lnTo>
                  <a:lnTo>
                    <a:pt x="1557" y="282"/>
                  </a:lnTo>
                  <a:lnTo>
                    <a:pt x="1566" y="290"/>
                  </a:lnTo>
                  <a:lnTo>
                    <a:pt x="1575" y="295"/>
                  </a:lnTo>
                  <a:lnTo>
                    <a:pt x="1575" y="295"/>
                  </a:lnTo>
                  <a:lnTo>
                    <a:pt x="1590" y="303"/>
                  </a:lnTo>
                  <a:lnTo>
                    <a:pt x="1604" y="310"/>
                  </a:lnTo>
                  <a:lnTo>
                    <a:pt x="1631" y="327"/>
                  </a:lnTo>
                  <a:lnTo>
                    <a:pt x="1658" y="347"/>
                  </a:lnTo>
                  <a:lnTo>
                    <a:pt x="1684" y="367"/>
                  </a:lnTo>
                  <a:lnTo>
                    <a:pt x="1710" y="388"/>
                  </a:lnTo>
                  <a:lnTo>
                    <a:pt x="1733" y="411"/>
                  </a:lnTo>
                  <a:lnTo>
                    <a:pt x="1779" y="455"/>
                  </a:lnTo>
                  <a:lnTo>
                    <a:pt x="1779" y="455"/>
                  </a:lnTo>
                  <a:lnTo>
                    <a:pt x="1777" y="463"/>
                  </a:lnTo>
                  <a:lnTo>
                    <a:pt x="1776" y="473"/>
                  </a:lnTo>
                  <a:lnTo>
                    <a:pt x="1778" y="494"/>
                  </a:lnTo>
                  <a:lnTo>
                    <a:pt x="1778" y="505"/>
                  </a:lnTo>
                  <a:lnTo>
                    <a:pt x="1779" y="517"/>
                  </a:lnTo>
                  <a:lnTo>
                    <a:pt x="1778" y="527"/>
                  </a:lnTo>
                  <a:lnTo>
                    <a:pt x="1776" y="538"/>
                  </a:lnTo>
                  <a:lnTo>
                    <a:pt x="1776" y="538"/>
                  </a:lnTo>
                  <a:lnTo>
                    <a:pt x="1774" y="547"/>
                  </a:lnTo>
                  <a:lnTo>
                    <a:pt x="1771" y="555"/>
                  </a:lnTo>
                  <a:lnTo>
                    <a:pt x="1762" y="571"/>
                  </a:lnTo>
                  <a:lnTo>
                    <a:pt x="1751" y="587"/>
                  </a:lnTo>
                  <a:lnTo>
                    <a:pt x="1740" y="603"/>
                  </a:lnTo>
                  <a:lnTo>
                    <a:pt x="1727" y="617"/>
                  </a:lnTo>
                  <a:lnTo>
                    <a:pt x="1713" y="632"/>
                  </a:lnTo>
                  <a:lnTo>
                    <a:pt x="1685" y="661"/>
                  </a:lnTo>
                  <a:lnTo>
                    <a:pt x="1685" y="661"/>
                  </a:lnTo>
                  <a:lnTo>
                    <a:pt x="1671" y="676"/>
                  </a:lnTo>
                  <a:lnTo>
                    <a:pt x="1658" y="689"/>
                  </a:lnTo>
                  <a:lnTo>
                    <a:pt x="1644" y="701"/>
                  </a:lnTo>
                  <a:lnTo>
                    <a:pt x="1631" y="712"/>
                  </a:lnTo>
                  <a:lnTo>
                    <a:pt x="1617" y="722"/>
                  </a:lnTo>
                  <a:lnTo>
                    <a:pt x="1602" y="732"/>
                  </a:lnTo>
                  <a:lnTo>
                    <a:pt x="1569" y="752"/>
                  </a:lnTo>
                  <a:lnTo>
                    <a:pt x="1569" y="752"/>
                  </a:lnTo>
                  <a:lnTo>
                    <a:pt x="1554" y="763"/>
                  </a:lnTo>
                  <a:lnTo>
                    <a:pt x="1539" y="773"/>
                  </a:lnTo>
                  <a:lnTo>
                    <a:pt x="1531" y="777"/>
                  </a:lnTo>
                  <a:lnTo>
                    <a:pt x="1522" y="781"/>
                  </a:lnTo>
                  <a:lnTo>
                    <a:pt x="1514" y="784"/>
                  </a:lnTo>
                  <a:lnTo>
                    <a:pt x="1503" y="787"/>
                  </a:lnTo>
                  <a:lnTo>
                    <a:pt x="1503" y="787"/>
                  </a:lnTo>
                  <a:lnTo>
                    <a:pt x="1504" y="797"/>
                  </a:lnTo>
                  <a:lnTo>
                    <a:pt x="1504" y="806"/>
                  </a:lnTo>
                  <a:lnTo>
                    <a:pt x="1503" y="813"/>
                  </a:lnTo>
                  <a:lnTo>
                    <a:pt x="1500" y="821"/>
                  </a:lnTo>
                  <a:lnTo>
                    <a:pt x="1496" y="826"/>
                  </a:lnTo>
                  <a:lnTo>
                    <a:pt x="1492" y="830"/>
                  </a:lnTo>
                  <a:lnTo>
                    <a:pt x="1487" y="834"/>
                  </a:lnTo>
                  <a:lnTo>
                    <a:pt x="1481" y="836"/>
                  </a:lnTo>
                  <a:lnTo>
                    <a:pt x="1475" y="838"/>
                  </a:lnTo>
                  <a:lnTo>
                    <a:pt x="1468" y="839"/>
                  </a:lnTo>
                  <a:lnTo>
                    <a:pt x="1460" y="839"/>
                  </a:lnTo>
                  <a:lnTo>
                    <a:pt x="1451" y="839"/>
                  </a:lnTo>
                  <a:lnTo>
                    <a:pt x="1435" y="836"/>
                  </a:lnTo>
                  <a:lnTo>
                    <a:pt x="1417" y="832"/>
                  </a:lnTo>
                  <a:lnTo>
                    <a:pt x="1417" y="832"/>
                  </a:lnTo>
                  <a:lnTo>
                    <a:pt x="1411" y="840"/>
                  </a:lnTo>
                  <a:lnTo>
                    <a:pt x="1404" y="850"/>
                  </a:lnTo>
                  <a:lnTo>
                    <a:pt x="1395" y="871"/>
                  </a:lnTo>
                  <a:lnTo>
                    <a:pt x="1389" y="881"/>
                  </a:lnTo>
                  <a:lnTo>
                    <a:pt x="1383" y="890"/>
                  </a:lnTo>
                  <a:lnTo>
                    <a:pt x="1380" y="895"/>
                  </a:lnTo>
                  <a:lnTo>
                    <a:pt x="1375" y="898"/>
                  </a:lnTo>
                  <a:lnTo>
                    <a:pt x="1371" y="900"/>
                  </a:lnTo>
                  <a:lnTo>
                    <a:pt x="1366" y="902"/>
                  </a:lnTo>
                  <a:lnTo>
                    <a:pt x="1366" y="902"/>
                  </a:lnTo>
                  <a:lnTo>
                    <a:pt x="1355" y="904"/>
                  </a:lnTo>
                  <a:lnTo>
                    <a:pt x="1345" y="904"/>
                  </a:lnTo>
                  <a:lnTo>
                    <a:pt x="1336" y="902"/>
                  </a:lnTo>
                  <a:lnTo>
                    <a:pt x="1325" y="899"/>
                  </a:lnTo>
                  <a:lnTo>
                    <a:pt x="1305" y="890"/>
                  </a:lnTo>
                  <a:lnTo>
                    <a:pt x="1295" y="886"/>
                  </a:lnTo>
                  <a:lnTo>
                    <a:pt x="1284" y="883"/>
                  </a:lnTo>
                  <a:lnTo>
                    <a:pt x="1284" y="883"/>
                  </a:lnTo>
                  <a:lnTo>
                    <a:pt x="1272" y="884"/>
                  </a:lnTo>
                  <a:lnTo>
                    <a:pt x="1258" y="887"/>
                  </a:lnTo>
                  <a:lnTo>
                    <a:pt x="1245" y="892"/>
                  </a:lnTo>
                  <a:lnTo>
                    <a:pt x="1231" y="897"/>
                  </a:lnTo>
                  <a:lnTo>
                    <a:pt x="1204" y="908"/>
                  </a:lnTo>
                  <a:lnTo>
                    <a:pt x="1190" y="913"/>
                  </a:lnTo>
                  <a:lnTo>
                    <a:pt x="1176" y="917"/>
                  </a:lnTo>
                  <a:lnTo>
                    <a:pt x="1176" y="917"/>
                  </a:lnTo>
                  <a:lnTo>
                    <a:pt x="1171" y="919"/>
                  </a:lnTo>
                  <a:lnTo>
                    <a:pt x="1171" y="919"/>
                  </a:lnTo>
                  <a:lnTo>
                    <a:pt x="1142" y="921"/>
                  </a:lnTo>
                  <a:lnTo>
                    <a:pt x="1111" y="924"/>
                  </a:lnTo>
                  <a:lnTo>
                    <a:pt x="1045" y="929"/>
                  </a:lnTo>
                  <a:lnTo>
                    <a:pt x="1009" y="931"/>
                  </a:lnTo>
                  <a:lnTo>
                    <a:pt x="975" y="933"/>
                  </a:lnTo>
                  <a:lnTo>
                    <a:pt x="939" y="934"/>
                  </a:lnTo>
                  <a:lnTo>
                    <a:pt x="903" y="934"/>
                  </a:lnTo>
                  <a:lnTo>
                    <a:pt x="903" y="934"/>
                  </a:lnTo>
                  <a:lnTo>
                    <a:pt x="896" y="930"/>
                  </a:lnTo>
                  <a:lnTo>
                    <a:pt x="886" y="927"/>
                  </a:lnTo>
                  <a:lnTo>
                    <a:pt x="866" y="923"/>
                  </a:lnTo>
                  <a:lnTo>
                    <a:pt x="856" y="920"/>
                  </a:lnTo>
                  <a:lnTo>
                    <a:pt x="847" y="917"/>
                  </a:lnTo>
                  <a:lnTo>
                    <a:pt x="839" y="913"/>
                  </a:lnTo>
                  <a:lnTo>
                    <a:pt x="835" y="911"/>
                  </a:lnTo>
                  <a:lnTo>
                    <a:pt x="832" y="908"/>
                  </a:lnTo>
                  <a:lnTo>
                    <a:pt x="832" y="908"/>
                  </a:lnTo>
                  <a:lnTo>
                    <a:pt x="830" y="892"/>
                  </a:lnTo>
                  <a:lnTo>
                    <a:pt x="832" y="885"/>
                  </a:lnTo>
                  <a:lnTo>
                    <a:pt x="835" y="878"/>
                  </a:lnTo>
                  <a:lnTo>
                    <a:pt x="835" y="878"/>
                  </a:lnTo>
                  <a:lnTo>
                    <a:pt x="829" y="855"/>
                  </a:lnTo>
                  <a:lnTo>
                    <a:pt x="827" y="832"/>
                  </a:lnTo>
                  <a:lnTo>
                    <a:pt x="825" y="808"/>
                  </a:lnTo>
                  <a:lnTo>
                    <a:pt x="825" y="784"/>
                  </a:lnTo>
                  <a:lnTo>
                    <a:pt x="826" y="761"/>
                  </a:lnTo>
                  <a:lnTo>
                    <a:pt x="828" y="737"/>
                  </a:lnTo>
                  <a:lnTo>
                    <a:pt x="832" y="715"/>
                  </a:lnTo>
                  <a:lnTo>
                    <a:pt x="835" y="691"/>
                  </a:lnTo>
                  <a:lnTo>
                    <a:pt x="839" y="669"/>
                  </a:lnTo>
                  <a:lnTo>
                    <a:pt x="844" y="646"/>
                  </a:lnTo>
                  <a:lnTo>
                    <a:pt x="856" y="602"/>
                  </a:lnTo>
                  <a:lnTo>
                    <a:pt x="870" y="561"/>
                  </a:lnTo>
                  <a:lnTo>
                    <a:pt x="884" y="521"/>
                  </a:lnTo>
                  <a:lnTo>
                    <a:pt x="884" y="521"/>
                  </a:lnTo>
                  <a:lnTo>
                    <a:pt x="879" y="521"/>
                  </a:lnTo>
                  <a:lnTo>
                    <a:pt x="873" y="523"/>
                  </a:lnTo>
                  <a:lnTo>
                    <a:pt x="867" y="525"/>
                  </a:lnTo>
                  <a:lnTo>
                    <a:pt x="862" y="527"/>
                  </a:lnTo>
                  <a:lnTo>
                    <a:pt x="850" y="535"/>
                  </a:lnTo>
                  <a:lnTo>
                    <a:pt x="841" y="544"/>
                  </a:lnTo>
                  <a:lnTo>
                    <a:pt x="841" y="544"/>
                  </a:lnTo>
                  <a:lnTo>
                    <a:pt x="821" y="550"/>
                  </a:lnTo>
                  <a:lnTo>
                    <a:pt x="798" y="557"/>
                  </a:lnTo>
                  <a:lnTo>
                    <a:pt x="777" y="564"/>
                  </a:lnTo>
                  <a:lnTo>
                    <a:pt x="756" y="570"/>
                  </a:lnTo>
                  <a:lnTo>
                    <a:pt x="756" y="570"/>
                  </a:lnTo>
                  <a:lnTo>
                    <a:pt x="727" y="582"/>
                  </a:lnTo>
                  <a:lnTo>
                    <a:pt x="696" y="594"/>
                  </a:lnTo>
                  <a:lnTo>
                    <a:pt x="635" y="620"/>
                  </a:lnTo>
                  <a:lnTo>
                    <a:pt x="572" y="647"/>
                  </a:lnTo>
                  <a:lnTo>
                    <a:pt x="512" y="676"/>
                  </a:lnTo>
                  <a:lnTo>
                    <a:pt x="512" y="676"/>
                  </a:lnTo>
                  <a:lnTo>
                    <a:pt x="485" y="688"/>
                  </a:lnTo>
                  <a:lnTo>
                    <a:pt x="458" y="700"/>
                  </a:lnTo>
                  <a:lnTo>
                    <a:pt x="430" y="711"/>
                  </a:lnTo>
                  <a:lnTo>
                    <a:pt x="404" y="723"/>
                  </a:lnTo>
                  <a:lnTo>
                    <a:pt x="404" y="723"/>
                  </a:lnTo>
                  <a:lnTo>
                    <a:pt x="375" y="737"/>
                  </a:lnTo>
                  <a:lnTo>
                    <a:pt x="348" y="752"/>
                  </a:lnTo>
                  <a:lnTo>
                    <a:pt x="321" y="768"/>
                  </a:lnTo>
                  <a:lnTo>
                    <a:pt x="293" y="784"/>
                  </a:lnTo>
                  <a:lnTo>
                    <a:pt x="293" y="784"/>
                  </a:lnTo>
                  <a:lnTo>
                    <a:pt x="278" y="794"/>
                  </a:lnTo>
                  <a:lnTo>
                    <a:pt x="265" y="804"/>
                  </a:lnTo>
                  <a:lnTo>
                    <a:pt x="253" y="815"/>
                  </a:lnTo>
                  <a:lnTo>
                    <a:pt x="242" y="828"/>
                  </a:lnTo>
                  <a:lnTo>
                    <a:pt x="242" y="828"/>
                  </a:lnTo>
                  <a:lnTo>
                    <a:pt x="248" y="852"/>
                  </a:lnTo>
                  <a:lnTo>
                    <a:pt x="254" y="873"/>
                  </a:lnTo>
                  <a:lnTo>
                    <a:pt x="263" y="896"/>
                  </a:lnTo>
                  <a:lnTo>
                    <a:pt x="271" y="917"/>
                  </a:lnTo>
                  <a:lnTo>
                    <a:pt x="290" y="959"/>
                  </a:lnTo>
                  <a:lnTo>
                    <a:pt x="309" y="1000"/>
                  </a:lnTo>
                  <a:lnTo>
                    <a:pt x="351" y="1082"/>
                  </a:lnTo>
                  <a:lnTo>
                    <a:pt x="371" y="1124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04" y="1197"/>
                  </a:lnTo>
                  <a:lnTo>
                    <a:pt x="419" y="1228"/>
                  </a:lnTo>
                  <a:lnTo>
                    <a:pt x="434" y="1260"/>
                  </a:lnTo>
                  <a:lnTo>
                    <a:pt x="450" y="1291"/>
                  </a:lnTo>
                  <a:lnTo>
                    <a:pt x="450" y="1291"/>
                  </a:lnTo>
                  <a:lnTo>
                    <a:pt x="457" y="1301"/>
                  </a:lnTo>
                  <a:lnTo>
                    <a:pt x="462" y="1309"/>
                  </a:lnTo>
                  <a:lnTo>
                    <a:pt x="469" y="1319"/>
                  </a:lnTo>
                  <a:lnTo>
                    <a:pt x="475" y="1328"/>
                  </a:lnTo>
                  <a:lnTo>
                    <a:pt x="475" y="1328"/>
                  </a:lnTo>
                  <a:lnTo>
                    <a:pt x="488" y="1350"/>
                  </a:lnTo>
                  <a:lnTo>
                    <a:pt x="499" y="1371"/>
                  </a:lnTo>
                  <a:lnTo>
                    <a:pt x="521" y="1415"/>
                  </a:lnTo>
                  <a:lnTo>
                    <a:pt x="544" y="1458"/>
                  </a:lnTo>
                  <a:lnTo>
                    <a:pt x="555" y="1479"/>
                  </a:lnTo>
                  <a:lnTo>
                    <a:pt x="569" y="1500"/>
                  </a:lnTo>
                  <a:lnTo>
                    <a:pt x="569" y="1500"/>
                  </a:lnTo>
                  <a:lnTo>
                    <a:pt x="578" y="1516"/>
                  </a:lnTo>
                  <a:lnTo>
                    <a:pt x="586" y="1532"/>
                  </a:lnTo>
                  <a:lnTo>
                    <a:pt x="604" y="1564"/>
                  </a:lnTo>
                  <a:lnTo>
                    <a:pt x="604" y="1564"/>
                  </a:lnTo>
                  <a:lnTo>
                    <a:pt x="610" y="1575"/>
                  </a:lnTo>
                  <a:lnTo>
                    <a:pt x="618" y="1585"/>
                  </a:lnTo>
                  <a:lnTo>
                    <a:pt x="622" y="1591"/>
                  </a:lnTo>
                  <a:lnTo>
                    <a:pt x="624" y="1597"/>
                  </a:lnTo>
                  <a:lnTo>
                    <a:pt x="625" y="1604"/>
                  </a:lnTo>
                  <a:lnTo>
                    <a:pt x="625" y="1611"/>
                  </a:lnTo>
                  <a:lnTo>
                    <a:pt x="625" y="1611"/>
                  </a:lnTo>
                  <a:lnTo>
                    <a:pt x="636" y="1619"/>
                  </a:lnTo>
                  <a:lnTo>
                    <a:pt x="647" y="1626"/>
                  </a:lnTo>
                  <a:lnTo>
                    <a:pt x="670" y="1638"/>
                  </a:lnTo>
                  <a:lnTo>
                    <a:pt x="692" y="1650"/>
                  </a:lnTo>
                  <a:lnTo>
                    <a:pt x="714" y="1660"/>
                  </a:lnTo>
                  <a:lnTo>
                    <a:pt x="724" y="1667"/>
                  </a:lnTo>
                  <a:lnTo>
                    <a:pt x="733" y="1672"/>
                  </a:lnTo>
                  <a:lnTo>
                    <a:pt x="742" y="1680"/>
                  </a:lnTo>
                  <a:lnTo>
                    <a:pt x="749" y="1687"/>
                  </a:lnTo>
                  <a:lnTo>
                    <a:pt x="756" y="1696"/>
                  </a:lnTo>
                  <a:lnTo>
                    <a:pt x="761" y="1704"/>
                  </a:lnTo>
                  <a:lnTo>
                    <a:pt x="764" y="1715"/>
                  </a:lnTo>
                  <a:lnTo>
                    <a:pt x="765" y="1727"/>
                  </a:lnTo>
                  <a:lnTo>
                    <a:pt x="765" y="1727"/>
                  </a:lnTo>
                  <a:lnTo>
                    <a:pt x="778" y="1734"/>
                  </a:lnTo>
                  <a:lnTo>
                    <a:pt x="791" y="1741"/>
                  </a:lnTo>
                  <a:lnTo>
                    <a:pt x="804" y="1746"/>
                  </a:lnTo>
                  <a:lnTo>
                    <a:pt x="817" y="1751"/>
                  </a:lnTo>
                  <a:lnTo>
                    <a:pt x="843" y="1759"/>
                  </a:lnTo>
                  <a:lnTo>
                    <a:pt x="871" y="1766"/>
                  </a:lnTo>
                  <a:lnTo>
                    <a:pt x="871" y="1766"/>
                  </a:lnTo>
                  <a:lnTo>
                    <a:pt x="864" y="1718"/>
                  </a:lnTo>
                  <a:lnTo>
                    <a:pt x="856" y="1672"/>
                  </a:lnTo>
                  <a:lnTo>
                    <a:pt x="842" y="1584"/>
                  </a:lnTo>
                  <a:lnTo>
                    <a:pt x="836" y="1540"/>
                  </a:lnTo>
                  <a:lnTo>
                    <a:pt x="828" y="1496"/>
                  </a:lnTo>
                  <a:lnTo>
                    <a:pt x="820" y="1452"/>
                  </a:lnTo>
                  <a:lnTo>
                    <a:pt x="810" y="1404"/>
                  </a:lnTo>
                  <a:lnTo>
                    <a:pt x="810" y="1404"/>
                  </a:lnTo>
                  <a:lnTo>
                    <a:pt x="810" y="1401"/>
                  </a:lnTo>
                  <a:lnTo>
                    <a:pt x="811" y="1398"/>
                  </a:lnTo>
                  <a:lnTo>
                    <a:pt x="814" y="1394"/>
                  </a:lnTo>
                  <a:lnTo>
                    <a:pt x="819" y="1392"/>
                  </a:lnTo>
                  <a:lnTo>
                    <a:pt x="821" y="1389"/>
                  </a:lnTo>
                  <a:lnTo>
                    <a:pt x="822" y="1387"/>
                  </a:lnTo>
                  <a:lnTo>
                    <a:pt x="822" y="1387"/>
                  </a:lnTo>
                  <a:lnTo>
                    <a:pt x="808" y="1364"/>
                  </a:lnTo>
                  <a:lnTo>
                    <a:pt x="794" y="1338"/>
                  </a:lnTo>
                  <a:lnTo>
                    <a:pt x="779" y="1310"/>
                  </a:lnTo>
                  <a:lnTo>
                    <a:pt x="765" y="1281"/>
                  </a:lnTo>
                  <a:lnTo>
                    <a:pt x="736" y="1221"/>
                  </a:lnTo>
                  <a:lnTo>
                    <a:pt x="708" y="1161"/>
                  </a:lnTo>
                  <a:lnTo>
                    <a:pt x="708" y="1161"/>
                  </a:lnTo>
                  <a:lnTo>
                    <a:pt x="702" y="1148"/>
                  </a:lnTo>
                  <a:lnTo>
                    <a:pt x="696" y="1136"/>
                  </a:lnTo>
                  <a:lnTo>
                    <a:pt x="689" y="1124"/>
                  </a:lnTo>
                  <a:lnTo>
                    <a:pt x="684" y="1112"/>
                  </a:lnTo>
                  <a:lnTo>
                    <a:pt x="684" y="1112"/>
                  </a:lnTo>
                  <a:lnTo>
                    <a:pt x="682" y="1099"/>
                  </a:lnTo>
                  <a:lnTo>
                    <a:pt x="678" y="1085"/>
                  </a:lnTo>
                  <a:lnTo>
                    <a:pt x="675" y="1070"/>
                  </a:lnTo>
                  <a:lnTo>
                    <a:pt x="673" y="1063"/>
                  </a:lnTo>
                  <a:lnTo>
                    <a:pt x="670" y="1055"/>
                  </a:lnTo>
                  <a:lnTo>
                    <a:pt x="670" y="1055"/>
                  </a:lnTo>
                  <a:lnTo>
                    <a:pt x="662" y="1040"/>
                  </a:lnTo>
                  <a:lnTo>
                    <a:pt x="658" y="1034"/>
                  </a:lnTo>
                  <a:lnTo>
                    <a:pt x="655" y="1025"/>
                  </a:lnTo>
                  <a:lnTo>
                    <a:pt x="655" y="1025"/>
                  </a:lnTo>
                  <a:lnTo>
                    <a:pt x="648" y="1011"/>
                  </a:lnTo>
                  <a:lnTo>
                    <a:pt x="641" y="995"/>
                  </a:lnTo>
                  <a:lnTo>
                    <a:pt x="638" y="986"/>
                  </a:lnTo>
                  <a:lnTo>
                    <a:pt x="635" y="977"/>
                  </a:lnTo>
                  <a:lnTo>
                    <a:pt x="632" y="969"/>
                  </a:lnTo>
                  <a:lnTo>
                    <a:pt x="632" y="961"/>
                  </a:lnTo>
                  <a:lnTo>
                    <a:pt x="632" y="961"/>
                  </a:lnTo>
                  <a:lnTo>
                    <a:pt x="633" y="956"/>
                  </a:lnTo>
                  <a:lnTo>
                    <a:pt x="637" y="949"/>
                  </a:lnTo>
                  <a:lnTo>
                    <a:pt x="641" y="943"/>
                  </a:lnTo>
                  <a:lnTo>
                    <a:pt x="646" y="938"/>
                  </a:lnTo>
                  <a:lnTo>
                    <a:pt x="652" y="931"/>
                  </a:lnTo>
                  <a:lnTo>
                    <a:pt x="659" y="925"/>
                  </a:lnTo>
                  <a:lnTo>
                    <a:pt x="674" y="914"/>
                  </a:lnTo>
                  <a:lnTo>
                    <a:pt x="692" y="905"/>
                  </a:lnTo>
                  <a:lnTo>
                    <a:pt x="710" y="899"/>
                  </a:lnTo>
                  <a:lnTo>
                    <a:pt x="718" y="897"/>
                  </a:lnTo>
                  <a:lnTo>
                    <a:pt x="727" y="895"/>
                  </a:lnTo>
                  <a:lnTo>
                    <a:pt x="734" y="895"/>
                  </a:lnTo>
                  <a:lnTo>
                    <a:pt x="741" y="895"/>
                  </a:lnTo>
                  <a:lnTo>
                    <a:pt x="741" y="895"/>
                  </a:lnTo>
                  <a:lnTo>
                    <a:pt x="745" y="900"/>
                  </a:lnTo>
                  <a:lnTo>
                    <a:pt x="748" y="905"/>
                  </a:lnTo>
                  <a:lnTo>
                    <a:pt x="748" y="910"/>
                  </a:lnTo>
                  <a:lnTo>
                    <a:pt x="748" y="913"/>
                  </a:lnTo>
                  <a:lnTo>
                    <a:pt x="748" y="916"/>
                  </a:lnTo>
                  <a:lnTo>
                    <a:pt x="746" y="919"/>
                  </a:lnTo>
                  <a:lnTo>
                    <a:pt x="746" y="919"/>
                  </a:lnTo>
                  <a:lnTo>
                    <a:pt x="774" y="973"/>
                  </a:lnTo>
                  <a:lnTo>
                    <a:pt x="802" y="1027"/>
                  </a:lnTo>
                  <a:lnTo>
                    <a:pt x="828" y="1082"/>
                  </a:lnTo>
                  <a:lnTo>
                    <a:pt x="856" y="1137"/>
                  </a:lnTo>
                  <a:lnTo>
                    <a:pt x="856" y="1137"/>
                  </a:lnTo>
                  <a:lnTo>
                    <a:pt x="878" y="1174"/>
                  </a:lnTo>
                  <a:lnTo>
                    <a:pt x="900" y="1214"/>
                  </a:lnTo>
                  <a:lnTo>
                    <a:pt x="920" y="1254"/>
                  </a:lnTo>
                  <a:lnTo>
                    <a:pt x="940" y="1296"/>
                  </a:lnTo>
                  <a:lnTo>
                    <a:pt x="940" y="1296"/>
                  </a:lnTo>
                  <a:lnTo>
                    <a:pt x="945" y="1309"/>
                  </a:lnTo>
                  <a:lnTo>
                    <a:pt x="951" y="1324"/>
                  </a:lnTo>
                  <a:lnTo>
                    <a:pt x="955" y="1329"/>
                  </a:lnTo>
                  <a:lnTo>
                    <a:pt x="960" y="1335"/>
                  </a:lnTo>
                  <a:lnTo>
                    <a:pt x="965" y="1339"/>
                  </a:lnTo>
                  <a:lnTo>
                    <a:pt x="972" y="1340"/>
                  </a:lnTo>
                  <a:lnTo>
                    <a:pt x="972" y="1340"/>
                  </a:lnTo>
                  <a:lnTo>
                    <a:pt x="970" y="1314"/>
                  </a:lnTo>
                  <a:lnTo>
                    <a:pt x="969" y="1289"/>
                  </a:lnTo>
                  <a:lnTo>
                    <a:pt x="965" y="1234"/>
                  </a:lnTo>
                  <a:lnTo>
                    <a:pt x="963" y="1208"/>
                  </a:lnTo>
                  <a:lnTo>
                    <a:pt x="960" y="1183"/>
                  </a:lnTo>
                  <a:lnTo>
                    <a:pt x="956" y="1158"/>
                  </a:lnTo>
                  <a:lnTo>
                    <a:pt x="954" y="1147"/>
                  </a:lnTo>
                  <a:lnTo>
                    <a:pt x="950" y="1137"/>
                  </a:lnTo>
                  <a:lnTo>
                    <a:pt x="950" y="1137"/>
                  </a:lnTo>
                  <a:lnTo>
                    <a:pt x="965" y="1110"/>
                  </a:lnTo>
                  <a:lnTo>
                    <a:pt x="973" y="1095"/>
                  </a:lnTo>
                  <a:lnTo>
                    <a:pt x="980" y="1078"/>
                  </a:lnTo>
                  <a:lnTo>
                    <a:pt x="987" y="1061"/>
                  </a:lnTo>
                  <a:lnTo>
                    <a:pt x="992" y="1044"/>
                  </a:lnTo>
                  <a:lnTo>
                    <a:pt x="994" y="1025"/>
                  </a:lnTo>
                  <a:lnTo>
                    <a:pt x="994" y="1017"/>
                  </a:lnTo>
                  <a:lnTo>
                    <a:pt x="994" y="1008"/>
                  </a:lnTo>
                  <a:lnTo>
                    <a:pt x="994" y="1008"/>
                  </a:lnTo>
                  <a:lnTo>
                    <a:pt x="1000" y="1007"/>
                  </a:lnTo>
                  <a:lnTo>
                    <a:pt x="1004" y="1007"/>
                  </a:lnTo>
                  <a:lnTo>
                    <a:pt x="1009" y="1008"/>
                  </a:lnTo>
                  <a:lnTo>
                    <a:pt x="1013" y="1010"/>
                  </a:lnTo>
                  <a:lnTo>
                    <a:pt x="1017" y="1013"/>
                  </a:lnTo>
                  <a:lnTo>
                    <a:pt x="1020" y="1015"/>
                  </a:lnTo>
                  <a:lnTo>
                    <a:pt x="1026" y="1022"/>
                  </a:lnTo>
                  <a:lnTo>
                    <a:pt x="1032" y="1031"/>
                  </a:lnTo>
                  <a:lnTo>
                    <a:pt x="1037" y="1039"/>
                  </a:lnTo>
                  <a:lnTo>
                    <a:pt x="1041" y="1048"/>
                  </a:lnTo>
                  <a:lnTo>
                    <a:pt x="1046" y="1055"/>
                  </a:lnTo>
                  <a:lnTo>
                    <a:pt x="1046" y="1055"/>
                  </a:lnTo>
                  <a:lnTo>
                    <a:pt x="1061" y="1077"/>
                  </a:lnTo>
                  <a:lnTo>
                    <a:pt x="1076" y="1097"/>
                  </a:lnTo>
                  <a:lnTo>
                    <a:pt x="1084" y="1106"/>
                  </a:lnTo>
                  <a:lnTo>
                    <a:pt x="1094" y="1114"/>
                  </a:lnTo>
                  <a:lnTo>
                    <a:pt x="1104" y="1122"/>
                  </a:lnTo>
                  <a:lnTo>
                    <a:pt x="1114" y="1129"/>
                  </a:lnTo>
                  <a:lnTo>
                    <a:pt x="1114" y="1129"/>
                  </a:lnTo>
                  <a:lnTo>
                    <a:pt x="1113" y="1146"/>
                  </a:lnTo>
                  <a:lnTo>
                    <a:pt x="1112" y="1162"/>
                  </a:lnTo>
                  <a:lnTo>
                    <a:pt x="1113" y="1180"/>
                  </a:lnTo>
                  <a:lnTo>
                    <a:pt x="1114" y="1196"/>
                  </a:lnTo>
                  <a:lnTo>
                    <a:pt x="1117" y="1229"/>
                  </a:lnTo>
                  <a:lnTo>
                    <a:pt x="1117" y="1245"/>
                  </a:lnTo>
                  <a:lnTo>
                    <a:pt x="1117" y="1262"/>
                  </a:lnTo>
                  <a:lnTo>
                    <a:pt x="1117" y="1262"/>
                  </a:lnTo>
                  <a:lnTo>
                    <a:pt x="1126" y="1232"/>
                  </a:lnTo>
                  <a:lnTo>
                    <a:pt x="1137" y="1202"/>
                  </a:lnTo>
                  <a:lnTo>
                    <a:pt x="1158" y="1143"/>
                  </a:lnTo>
                  <a:lnTo>
                    <a:pt x="1181" y="1087"/>
                  </a:lnTo>
                  <a:lnTo>
                    <a:pt x="1201" y="1033"/>
                  </a:lnTo>
                  <a:lnTo>
                    <a:pt x="1201" y="1033"/>
                  </a:lnTo>
                  <a:lnTo>
                    <a:pt x="1204" y="1031"/>
                  </a:lnTo>
                  <a:lnTo>
                    <a:pt x="1208" y="1029"/>
                  </a:lnTo>
                  <a:lnTo>
                    <a:pt x="1218" y="1027"/>
                  </a:lnTo>
                  <a:lnTo>
                    <a:pt x="1228" y="1029"/>
                  </a:lnTo>
                  <a:lnTo>
                    <a:pt x="1238" y="1030"/>
                  </a:lnTo>
                  <a:lnTo>
                    <a:pt x="1248" y="1033"/>
                  </a:lnTo>
                  <a:lnTo>
                    <a:pt x="1259" y="1037"/>
                  </a:lnTo>
                  <a:lnTo>
                    <a:pt x="1275" y="1046"/>
                  </a:lnTo>
                  <a:lnTo>
                    <a:pt x="1275" y="1046"/>
                  </a:lnTo>
                  <a:lnTo>
                    <a:pt x="1274" y="1052"/>
                  </a:lnTo>
                  <a:lnTo>
                    <a:pt x="1274" y="1057"/>
                  </a:lnTo>
                  <a:lnTo>
                    <a:pt x="1274" y="1063"/>
                  </a:lnTo>
                  <a:lnTo>
                    <a:pt x="1275" y="1068"/>
                  </a:lnTo>
                  <a:lnTo>
                    <a:pt x="1277" y="1072"/>
                  </a:lnTo>
                  <a:lnTo>
                    <a:pt x="1279" y="1077"/>
                  </a:lnTo>
                  <a:lnTo>
                    <a:pt x="1286" y="1083"/>
                  </a:lnTo>
                  <a:lnTo>
                    <a:pt x="1293" y="1090"/>
                  </a:lnTo>
                  <a:lnTo>
                    <a:pt x="1302" y="1095"/>
                  </a:lnTo>
                  <a:lnTo>
                    <a:pt x="1319" y="1105"/>
                  </a:lnTo>
                  <a:lnTo>
                    <a:pt x="1319" y="1105"/>
                  </a:lnTo>
                  <a:lnTo>
                    <a:pt x="1319" y="1116"/>
                  </a:lnTo>
                  <a:lnTo>
                    <a:pt x="1318" y="1128"/>
                  </a:lnTo>
                  <a:lnTo>
                    <a:pt x="1314" y="1140"/>
                  </a:lnTo>
                  <a:lnTo>
                    <a:pt x="1312" y="1151"/>
                  </a:lnTo>
                  <a:lnTo>
                    <a:pt x="1304" y="1172"/>
                  </a:lnTo>
                  <a:lnTo>
                    <a:pt x="1296" y="1193"/>
                  </a:lnTo>
                  <a:lnTo>
                    <a:pt x="1289" y="1214"/>
                  </a:lnTo>
                  <a:lnTo>
                    <a:pt x="1286" y="1225"/>
                  </a:lnTo>
                  <a:lnTo>
                    <a:pt x="1283" y="1235"/>
                  </a:lnTo>
                  <a:lnTo>
                    <a:pt x="1282" y="1246"/>
                  </a:lnTo>
                  <a:lnTo>
                    <a:pt x="1282" y="1258"/>
                  </a:lnTo>
                  <a:lnTo>
                    <a:pt x="1283" y="1269"/>
                  </a:lnTo>
                  <a:lnTo>
                    <a:pt x="1287" y="1281"/>
                  </a:lnTo>
                  <a:lnTo>
                    <a:pt x="1287" y="1281"/>
                  </a:lnTo>
                  <a:lnTo>
                    <a:pt x="1286" y="1289"/>
                  </a:lnTo>
                  <a:lnTo>
                    <a:pt x="1283" y="1294"/>
                  </a:lnTo>
                  <a:lnTo>
                    <a:pt x="1280" y="1301"/>
                  </a:lnTo>
                  <a:lnTo>
                    <a:pt x="1276" y="1305"/>
                  </a:lnTo>
                  <a:lnTo>
                    <a:pt x="1272" y="1309"/>
                  </a:lnTo>
                  <a:lnTo>
                    <a:pt x="1266" y="1312"/>
                  </a:lnTo>
                  <a:lnTo>
                    <a:pt x="1262" y="1316"/>
                  </a:lnTo>
                  <a:lnTo>
                    <a:pt x="1257" y="1317"/>
                  </a:lnTo>
                  <a:lnTo>
                    <a:pt x="1251" y="1318"/>
                  </a:lnTo>
                  <a:lnTo>
                    <a:pt x="1246" y="1318"/>
                  </a:lnTo>
                  <a:lnTo>
                    <a:pt x="1242" y="1316"/>
                  </a:lnTo>
                  <a:lnTo>
                    <a:pt x="1237" y="1313"/>
                  </a:lnTo>
                  <a:lnTo>
                    <a:pt x="1234" y="1310"/>
                  </a:lnTo>
                  <a:lnTo>
                    <a:pt x="1232" y="1305"/>
                  </a:lnTo>
                  <a:lnTo>
                    <a:pt x="1231" y="1298"/>
                  </a:lnTo>
                  <a:lnTo>
                    <a:pt x="1230" y="1291"/>
                  </a:lnTo>
                  <a:lnTo>
                    <a:pt x="1230" y="1291"/>
                  </a:lnTo>
                  <a:lnTo>
                    <a:pt x="1223" y="1312"/>
                  </a:lnTo>
                  <a:lnTo>
                    <a:pt x="1217" y="1333"/>
                  </a:lnTo>
                  <a:lnTo>
                    <a:pt x="1208" y="1352"/>
                  </a:lnTo>
                  <a:lnTo>
                    <a:pt x="1204" y="1362"/>
                  </a:lnTo>
                  <a:lnTo>
                    <a:pt x="1199" y="1370"/>
                  </a:lnTo>
                  <a:lnTo>
                    <a:pt x="1199" y="1370"/>
                  </a:lnTo>
                  <a:lnTo>
                    <a:pt x="1203" y="1373"/>
                  </a:lnTo>
                  <a:lnTo>
                    <a:pt x="1207" y="1379"/>
                  </a:lnTo>
                  <a:lnTo>
                    <a:pt x="1210" y="1384"/>
                  </a:lnTo>
                  <a:lnTo>
                    <a:pt x="1211" y="1390"/>
                  </a:lnTo>
                  <a:lnTo>
                    <a:pt x="1212" y="1397"/>
                  </a:lnTo>
                  <a:lnTo>
                    <a:pt x="1212" y="1404"/>
                  </a:lnTo>
                  <a:lnTo>
                    <a:pt x="1208" y="1419"/>
                  </a:lnTo>
                  <a:lnTo>
                    <a:pt x="1204" y="1435"/>
                  </a:lnTo>
                  <a:lnTo>
                    <a:pt x="1200" y="1453"/>
                  </a:lnTo>
                  <a:lnTo>
                    <a:pt x="1196" y="1469"/>
                  </a:lnTo>
                  <a:lnTo>
                    <a:pt x="1193" y="1483"/>
                  </a:lnTo>
                  <a:lnTo>
                    <a:pt x="1193" y="1483"/>
                  </a:lnTo>
                  <a:lnTo>
                    <a:pt x="1192" y="1503"/>
                  </a:lnTo>
                  <a:lnTo>
                    <a:pt x="1193" y="1523"/>
                  </a:lnTo>
                  <a:lnTo>
                    <a:pt x="1193" y="1544"/>
                  </a:lnTo>
                  <a:lnTo>
                    <a:pt x="1193" y="1564"/>
                  </a:lnTo>
                  <a:lnTo>
                    <a:pt x="1193" y="1564"/>
                  </a:lnTo>
                  <a:lnTo>
                    <a:pt x="1188" y="1625"/>
                  </a:lnTo>
                  <a:lnTo>
                    <a:pt x="1182" y="1684"/>
                  </a:lnTo>
                  <a:lnTo>
                    <a:pt x="1169" y="1791"/>
                  </a:lnTo>
                  <a:lnTo>
                    <a:pt x="1169" y="1791"/>
                  </a:lnTo>
                  <a:lnTo>
                    <a:pt x="1159" y="1797"/>
                  </a:lnTo>
                  <a:lnTo>
                    <a:pt x="1147" y="1804"/>
                  </a:lnTo>
                  <a:lnTo>
                    <a:pt x="1137" y="1809"/>
                  </a:lnTo>
                  <a:lnTo>
                    <a:pt x="1124" y="1814"/>
                  </a:lnTo>
                  <a:lnTo>
                    <a:pt x="1111" y="1819"/>
                  </a:lnTo>
                  <a:lnTo>
                    <a:pt x="1098" y="1822"/>
                  </a:lnTo>
                  <a:lnTo>
                    <a:pt x="1071" y="1827"/>
                  </a:lnTo>
                  <a:lnTo>
                    <a:pt x="1044" y="1831"/>
                  </a:lnTo>
                  <a:lnTo>
                    <a:pt x="1017" y="1832"/>
                  </a:lnTo>
                  <a:lnTo>
                    <a:pt x="991" y="1832"/>
                  </a:lnTo>
                  <a:lnTo>
                    <a:pt x="968" y="1829"/>
                  </a:lnTo>
                  <a:lnTo>
                    <a:pt x="968" y="1829"/>
                  </a:lnTo>
                  <a:close/>
                  <a:moveTo>
                    <a:pt x="23" y="735"/>
                  </a:moveTo>
                  <a:lnTo>
                    <a:pt x="23" y="735"/>
                  </a:lnTo>
                  <a:lnTo>
                    <a:pt x="22" y="743"/>
                  </a:lnTo>
                  <a:lnTo>
                    <a:pt x="24" y="752"/>
                  </a:lnTo>
                  <a:lnTo>
                    <a:pt x="26" y="764"/>
                  </a:lnTo>
                  <a:lnTo>
                    <a:pt x="31" y="775"/>
                  </a:lnTo>
                  <a:lnTo>
                    <a:pt x="39" y="796"/>
                  </a:lnTo>
                  <a:lnTo>
                    <a:pt x="44" y="804"/>
                  </a:lnTo>
                  <a:lnTo>
                    <a:pt x="48" y="809"/>
                  </a:lnTo>
                  <a:lnTo>
                    <a:pt x="48" y="809"/>
                  </a:lnTo>
                  <a:lnTo>
                    <a:pt x="60" y="820"/>
                  </a:lnTo>
                  <a:lnTo>
                    <a:pt x="77" y="832"/>
                  </a:lnTo>
                  <a:lnTo>
                    <a:pt x="77" y="832"/>
                  </a:lnTo>
                  <a:lnTo>
                    <a:pt x="88" y="837"/>
                  </a:lnTo>
                  <a:lnTo>
                    <a:pt x="100" y="841"/>
                  </a:lnTo>
                  <a:lnTo>
                    <a:pt x="112" y="843"/>
                  </a:lnTo>
                  <a:lnTo>
                    <a:pt x="125" y="844"/>
                  </a:lnTo>
                  <a:lnTo>
                    <a:pt x="137" y="844"/>
                  </a:lnTo>
                  <a:lnTo>
                    <a:pt x="148" y="842"/>
                  </a:lnTo>
                  <a:lnTo>
                    <a:pt x="160" y="839"/>
                  </a:lnTo>
                  <a:lnTo>
                    <a:pt x="172" y="835"/>
                  </a:lnTo>
                  <a:lnTo>
                    <a:pt x="183" y="830"/>
                  </a:lnTo>
                  <a:lnTo>
                    <a:pt x="192" y="824"/>
                  </a:lnTo>
                  <a:lnTo>
                    <a:pt x="201" y="818"/>
                  </a:lnTo>
                  <a:lnTo>
                    <a:pt x="208" y="810"/>
                  </a:lnTo>
                  <a:lnTo>
                    <a:pt x="215" y="803"/>
                  </a:lnTo>
                  <a:lnTo>
                    <a:pt x="220" y="794"/>
                  </a:lnTo>
                  <a:lnTo>
                    <a:pt x="223" y="786"/>
                  </a:lnTo>
                  <a:lnTo>
                    <a:pt x="224" y="777"/>
                  </a:lnTo>
                  <a:lnTo>
                    <a:pt x="224" y="777"/>
                  </a:lnTo>
                  <a:lnTo>
                    <a:pt x="232" y="777"/>
                  </a:lnTo>
                  <a:lnTo>
                    <a:pt x="232" y="777"/>
                  </a:lnTo>
                  <a:lnTo>
                    <a:pt x="232" y="773"/>
                  </a:lnTo>
                  <a:lnTo>
                    <a:pt x="233" y="768"/>
                  </a:lnTo>
                  <a:lnTo>
                    <a:pt x="232" y="757"/>
                  </a:lnTo>
                  <a:lnTo>
                    <a:pt x="230" y="743"/>
                  </a:lnTo>
                  <a:lnTo>
                    <a:pt x="230" y="743"/>
                  </a:lnTo>
                  <a:lnTo>
                    <a:pt x="230" y="732"/>
                  </a:lnTo>
                  <a:lnTo>
                    <a:pt x="229" y="723"/>
                  </a:lnTo>
                  <a:lnTo>
                    <a:pt x="227" y="715"/>
                  </a:lnTo>
                  <a:lnTo>
                    <a:pt x="223" y="707"/>
                  </a:lnTo>
                  <a:lnTo>
                    <a:pt x="214" y="691"/>
                  </a:lnTo>
                  <a:lnTo>
                    <a:pt x="202" y="674"/>
                  </a:lnTo>
                  <a:lnTo>
                    <a:pt x="202" y="674"/>
                  </a:lnTo>
                  <a:lnTo>
                    <a:pt x="194" y="670"/>
                  </a:lnTo>
                  <a:lnTo>
                    <a:pt x="186" y="668"/>
                  </a:lnTo>
                  <a:lnTo>
                    <a:pt x="167" y="662"/>
                  </a:lnTo>
                  <a:lnTo>
                    <a:pt x="145" y="657"/>
                  </a:lnTo>
                  <a:lnTo>
                    <a:pt x="135" y="654"/>
                  </a:lnTo>
                  <a:lnTo>
                    <a:pt x="124" y="650"/>
                  </a:lnTo>
                  <a:lnTo>
                    <a:pt x="124" y="650"/>
                  </a:lnTo>
                  <a:lnTo>
                    <a:pt x="109" y="651"/>
                  </a:lnTo>
                  <a:lnTo>
                    <a:pt x="94" y="655"/>
                  </a:lnTo>
                  <a:lnTo>
                    <a:pt x="79" y="660"/>
                  </a:lnTo>
                  <a:lnTo>
                    <a:pt x="65" y="668"/>
                  </a:lnTo>
                  <a:lnTo>
                    <a:pt x="52" y="676"/>
                  </a:lnTo>
                  <a:lnTo>
                    <a:pt x="41" y="686"/>
                  </a:lnTo>
                  <a:lnTo>
                    <a:pt x="37" y="692"/>
                  </a:lnTo>
                  <a:lnTo>
                    <a:pt x="33" y="698"/>
                  </a:lnTo>
                  <a:lnTo>
                    <a:pt x="30" y="704"/>
                  </a:lnTo>
                  <a:lnTo>
                    <a:pt x="27" y="711"/>
                  </a:lnTo>
                  <a:lnTo>
                    <a:pt x="27" y="711"/>
                  </a:lnTo>
                  <a:lnTo>
                    <a:pt x="32" y="712"/>
                  </a:lnTo>
                  <a:lnTo>
                    <a:pt x="33" y="713"/>
                  </a:lnTo>
                  <a:lnTo>
                    <a:pt x="33" y="716"/>
                  </a:lnTo>
                  <a:lnTo>
                    <a:pt x="33" y="716"/>
                  </a:lnTo>
                  <a:lnTo>
                    <a:pt x="29" y="716"/>
                  </a:lnTo>
                  <a:lnTo>
                    <a:pt x="25" y="718"/>
                  </a:lnTo>
                  <a:lnTo>
                    <a:pt x="25" y="718"/>
                  </a:lnTo>
                  <a:lnTo>
                    <a:pt x="27" y="721"/>
                  </a:lnTo>
                  <a:lnTo>
                    <a:pt x="27" y="724"/>
                  </a:lnTo>
                  <a:lnTo>
                    <a:pt x="27" y="727"/>
                  </a:lnTo>
                  <a:lnTo>
                    <a:pt x="26" y="729"/>
                  </a:lnTo>
                  <a:lnTo>
                    <a:pt x="24" y="733"/>
                  </a:lnTo>
                  <a:lnTo>
                    <a:pt x="23" y="735"/>
                  </a:lnTo>
                  <a:lnTo>
                    <a:pt x="23" y="735"/>
                  </a:lnTo>
                  <a:close/>
                  <a:moveTo>
                    <a:pt x="1247" y="91"/>
                  </a:moveTo>
                  <a:lnTo>
                    <a:pt x="1247" y="91"/>
                  </a:lnTo>
                  <a:lnTo>
                    <a:pt x="1234" y="73"/>
                  </a:lnTo>
                  <a:lnTo>
                    <a:pt x="1221" y="56"/>
                  </a:lnTo>
                  <a:lnTo>
                    <a:pt x="1215" y="49"/>
                  </a:lnTo>
                  <a:lnTo>
                    <a:pt x="1207" y="41"/>
                  </a:lnTo>
                  <a:lnTo>
                    <a:pt x="1200" y="35"/>
                  </a:lnTo>
                  <a:lnTo>
                    <a:pt x="1191" y="30"/>
                  </a:lnTo>
                  <a:lnTo>
                    <a:pt x="1191" y="30"/>
                  </a:lnTo>
                  <a:lnTo>
                    <a:pt x="1184" y="26"/>
                  </a:lnTo>
                  <a:lnTo>
                    <a:pt x="1176" y="23"/>
                  </a:lnTo>
                  <a:lnTo>
                    <a:pt x="1170" y="21"/>
                  </a:lnTo>
                  <a:lnTo>
                    <a:pt x="1163" y="20"/>
                  </a:lnTo>
                  <a:lnTo>
                    <a:pt x="1150" y="19"/>
                  </a:lnTo>
                  <a:lnTo>
                    <a:pt x="1137" y="21"/>
                  </a:lnTo>
                  <a:lnTo>
                    <a:pt x="1124" y="23"/>
                  </a:lnTo>
                  <a:lnTo>
                    <a:pt x="1111" y="27"/>
                  </a:lnTo>
                  <a:lnTo>
                    <a:pt x="1085" y="37"/>
                  </a:lnTo>
                  <a:lnTo>
                    <a:pt x="1085" y="37"/>
                  </a:lnTo>
                  <a:lnTo>
                    <a:pt x="1059" y="46"/>
                  </a:lnTo>
                  <a:lnTo>
                    <a:pt x="1032" y="53"/>
                  </a:lnTo>
                  <a:lnTo>
                    <a:pt x="1007" y="62"/>
                  </a:lnTo>
                  <a:lnTo>
                    <a:pt x="996" y="67"/>
                  </a:lnTo>
                  <a:lnTo>
                    <a:pt x="986" y="72"/>
                  </a:lnTo>
                  <a:lnTo>
                    <a:pt x="976" y="78"/>
                  </a:lnTo>
                  <a:lnTo>
                    <a:pt x="968" y="85"/>
                  </a:lnTo>
                  <a:lnTo>
                    <a:pt x="960" y="93"/>
                  </a:lnTo>
                  <a:lnTo>
                    <a:pt x="953" y="102"/>
                  </a:lnTo>
                  <a:lnTo>
                    <a:pt x="947" y="112"/>
                  </a:lnTo>
                  <a:lnTo>
                    <a:pt x="944" y="124"/>
                  </a:lnTo>
                  <a:lnTo>
                    <a:pt x="941" y="138"/>
                  </a:lnTo>
                  <a:lnTo>
                    <a:pt x="940" y="153"/>
                  </a:lnTo>
                  <a:lnTo>
                    <a:pt x="940" y="153"/>
                  </a:lnTo>
                  <a:lnTo>
                    <a:pt x="941" y="177"/>
                  </a:lnTo>
                  <a:lnTo>
                    <a:pt x="943" y="204"/>
                  </a:lnTo>
                  <a:lnTo>
                    <a:pt x="946" y="231"/>
                  </a:lnTo>
                  <a:lnTo>
                    <a:pt x="950" y="258"/>
                  </a:lnTo>
                  <a:lnTo>
                    <a:pt x="958" y="311"/>
                  </a:lnTo>
                  <a:lnTo>
                    <a:pt x="961" y="336"/>
                  </a:lnTo>
                  <a:lnTo>
                    <a:pt x="962" y="359"/>
                  </a:lnTo>
                  <a:lnTo>
                    <a:pt x="962" y="359"/>
                  </a:lnTo>
                  <a:lnTo>
                    <a:pt x="976" y="340"/>
                  </a:lnTo>
                  <a:lnTo>
                    <a:pt x="992" y="323"/>
                  </a:lnTo>
                  <a:lnTo>
                    <a:pt x="1009" y="307"/>
                  </a:lnTo>
                  <a:lnTo>
                    <a:pt x="1027" y="293"/>
                  </a:lnTo>
                  <a:lnTo>
                    <a:pt x="1048" y="280"/>
                  </a:lnTo>
                  <a:lnTo>
                    <a:pt x="1068" y="269"/>
                  </a:lnTo>
                  <a:lnTo>
                    <a:pt x="1091" y="259"/>
                  </a:lnTo>
                  <a:lnTo>
                    <a:pt x="1113" y="249"/>
                  </a:lnTo>
                  <a:lnTo>
                    <a:pt x="1137" y="242"/>
                  </a:lnTo>
                  <a:lnTo>
                    <a:pt x="1162" y="234"/>
                  </a:lnTo>
                  <a:lnTo>
                    <a:pt x="1188" y="228"/>
                  </a:lnTo>
                  <a:lnTo>
                    <a:pt x="1214" y="222"/>
                  </a:lnTo>
                  <a:lnTo>
                    <a:pt x="1242" y="218"/>
                  </a:lnTo>
                  <a:lnTo>
                    <a:pt x="1269" y="214"/>
                  </a:lnTo>
                  <a:lnTo>
                    <a:pt x="1326" y="206"/>
                  </a:lnTo>
                  <a:lnTo>
                    <a:pt x="1326" y="206"/>
                  </a:lnTo>
                  <a:lnTo>
                    <a:pt x="1319" y="191"/>
                  </a:lnTo>
                  <a:lnTo>
                    <a:pt x="1310" y="176"/>
                  </a:lnTo>
                  <a:lnTo>
                    <a:pt x="1301" y="160"/>
                  </a:lnTo>
                  <a:lnTo>
                    <a:pt x="1290" y="146"/>
                  </a:lnTo>
                  <a:lnTo>
                    <a:pt x="1268" y="117"/>
                  </a:lnTo>
                  <a:lnTo>
                    <a:pt x="1247" y="91"/>
                  </a:lnTo>
                  <a:lnTo>
                    <a:pt x="1247" y="91"/>
                  </a:lnTo>
                  <a:close/>
                  <a:moveTo>
                    <a:pt x="1449" y="263"/>
                  </a:moveTo>
                  <a:lnTo>
                    <a:pt x="1449" y="263"/>
                  </a:lnTo>
                  <a:lnTo>
                    <a:pt x="1441" y="262"/>
                  </a:lnTo>
                  <a:lnTo>
                    <a:pt x="1431" y="261"/>
                  </a:lnTo>
                  <a:lnTo>
                    <a:pt x="1422" y="260"/>
                  </a:lnTo>
                  <a:lnTo>
                    <a:pt x="1412" y="259"/>
                  </a:lnTo>
                  <a:lnTo>
                    <a:pt x="1412" y="259"/>
                  </a:lnTo>
                  <a:lnTo>
                    <a:pt x="1386" y="250"/>
                  </a:lnTo>
                  <a:lnTo>
                    <a:pt x="1360" y="241"/>
                  </a:lnTo>
                  <a:lnTo>
                    <a:pt x="1347" y="237"/>
                  </a:lnTo>
                  <a:lnTo>
                    <a:pt x="1334" y="234"/>
                  </a:lnTo>
                  <a:lnTo>
                    <a:pt x="1321" y="232"/>
                  </a:lnTo>
                  <a:lnTo>
                    <a:pt x="1309" y="231"/>
                  </a:lnTo>
                  <a:lnTo>
                    <a:pt x="1309" y="231"/>
                  </a:lnTo>
                  <a:lnTo>
                    <a:pt x="1290" y="232"/>
                  </a:lnTo>
                  <a:lnTo>
                    <a:pt x="1269" y="234"/>
                  </a:lnTo>
                  <a:lnTo>
                    <a:pt x="1249" y="237"/>
                  </a:lnTo>
                  <a:lnTo>
                    <a:pt x="1229" y="241"/>
                  </a:lnTo>
                  <a:lnTo>
                    <a:pt x="1189" y="249"/>
                  </a:lnTo>
                  <a:lnTo>
                    <a:pt x="1154" y="259"/>
                  </a:lnTo>
                  <a:lnTo>
                    <a:pt x="1154" y="259"/>
                  </a:lnTo>
                  <a:lnTo>
                    <a:pt x="1131" y="265"/>
                  </a:lnTo>
                  <a:lnTo>
                    <a:pt x="1110" y="275"/>
                  </a:lnTo>
                  <a:lnTo>
                    <a:pt x="1089" y="284"/>
                  </a:lnTo>
                  <a:lnTo>
                    <a:pt x="1069" y="296"/>
                  </a:lnTo>
                  <a:lnTo>
                    <a:pt x="1050" y="308"/>
                  </a:lnTo>
                  <a:lnTo>
                    <a:pt x="1033" y="321"/>
                  </a:lnTo>
                  <a:lnTo>
                    <a:pt x="1016" y="335"/>
                  </a:lnTo>
                  <a:lnTo>
                    <a:pt x="1002" y="350"/>
                  </a:lnTo>
                  <a:lnTo>
                    <a:pt x="1002" y="350"/>
                  </a:lnTo>
                  <a:lnTo>
                    <a:pt x="995" y="355"/>
                  </a:lnTo>
                  <a:lnTo>
                    <a:pt x="990" y="359"/>
                  </a:lnTo>
                  <a:lnTo>
                    <a:pt x="985" y="365"/>
                  </a:lnTo>
                  <a:lnTo>
                    <a:pt x="979" y="369"/>
                  </a:lnTo>
                  <a:lnTo>
                    <a:pt x="979" y="369"/>
                  </a:lnTo>
                  <a:lnTo>
                    <a:pt x="969" y="382"/>
                  </a:lnTo>
                  <a:lnTo>
                    <a:pt x="960" y="397"/>
                  </a:lnTo>
                  <a:lnTo>
                    <a:pt x="953" y="412"/>
                  </a:lnTo>
                  <a:lnTo>
                    <a:pt x="945" y="429"/>
                  </a:lnTo>
                  <a:lnTo>
                    <a:pt x="933" y="462"/>
                  </a:lnTo>
                  <a:lnTo>
                    <a:pt x="927" y="479"/>
                  </a:lnTo>
                  <a:lnTo>
                    <a:pt x="920" y="496"/>
                  </a:lnTo>
                  <a:lnTo>
                    <a:pt x="920" y="496"/>
                  </a:lnTo>
                  <a:lnTo>
                    <a:pt x="912" y="517"/>
                  </a:lnTo>
                  <a:lnTo>
                    <a:pt x="901" y="536"/>
                  </a:lnTo>
                  <a:lnTo>
                    <a:pt x="892" y="555"/>
                  </a:lnTo>
                  <a:lnTo>
                    <a:pt x="884" y="576"/>
                  </a:lnTo>
                  <a:lnTo>
                    <a:pt x="884" y="576"/>
                  </a:lnTo>
                  <a:lnTo>
                    <a:pt x="878" y="594"/>
                  </a:lnTo>
                  <a:lnTo>
                    <a:pt x="874" y="612"/>
                  </a:lnTo>
                  <a:lnTo>
                    <a:pt x="870" y="631"/>
                  </a:lnTo>
                  <a:lnTo>
                    <a:pt x="866" y="650"/>
                  </a:lnTo>
                  <a:lnTo>
                    <a:pt x="866" y="650"/>
                  </a:lnTo>
                  <a:lnTo>
                    <a:pt x="860" y="673"/>
                  </a:lnTo>
                  <a:lnTo>
                    <a:pt x="855" y="698"/>
                  </a:lnTo>
                  <a:lnTo>
                    <a:pt x="851" y="722"/>
                  </a:lnTo>
                  <a:lnTo>
                    <a:pt x="848" y="748"/>
                  </a:lnTo>
                  <a:lnTo>
                    <a:pt x="845" y="774"/>
                  </a:lnTo>
                  <a:lnTo>
                    <a:pt x="844" y="801"/>
                  </a:lnTo>
                  <a:lnTo>
                    <a:pt x="845" y="829"/>
                  </a:lnTo>
                  <a:lnTo>
                    <a:pt x="849" y="858"/>
                  </a:lnTo>
                  <a:lnTo>
                    <a:pt x="849" y="858"/>
                  </a:lnTo>
                  <a:lnTo>
                    <a:pt x="849" y="852"/>
                  </a:lnTo>
                  <a:lnTo>
                    <a:pt x="850" y="847"/>
                  </a:lnTo>
                  <a:lnTo>
                    <a:pt x="852" y="842"/>
                  </a:lnTo>
                  <a:lnTo>
                    <a:pt x="854" y="839"/>
                  </a:lnTo>
                  <a:lnTo>
                    <a:pt x="858" y="832"/>
                  </a:lnTo>
                  <a:lnTo>
                    <a:pt x="860" y="826"/>
                  </a:lnTo>
                  <a:lnTo>
                    <a:pt x="862" y="822"/>
                  </a:lnTo>
                  <a:lnTo>
                    <a:pt x="862" y="822"/>
                  </a:lnTo>
                  <a:lnTo>
                    <a:pt x="880" y="805"/>
                  </a:lnTo>
                  <a:lnTo>
                    <a:pt x="897" y="788"/>
                  </a:lnTo>
                  <a:lnTo>
                    <a:pt x="931" y="751"/>
                  </a:lnTo>
                  <a:lnTo>
                    <a:pt x="948" y="733"/>
                  </a:lnTo>
                  <a:lnTo>
                    <a:pt x="965" y="715"/>
                  </a:lnTo>
                  <a:lnTo>
                    <a:pt x="984" y="697"/>
                  </a:lnTo>
                  <a:lnTo>
                    <a:pt x="1004" y="678"/>
                  </a:lnTo>
                  <a:lnTo>
                    <a:pt x="1004" y="678"/>
                  </a:lnTo>
                  <a:lnTo>
                    <a:pt x="1024" y="663"/>
                  </a:lnTo>
                  <a:lnTo>
                    <a:pt x="1045" y="648"/>
                  </a:lnTo>
                  <a:lnTo>
                    <a:pt x="1065" y="635"/>
                  </a:lnTo>
                  <a:lnTo>
                    <a:pt x="1086" y="621"/>
                  </a:lnTo>
                  <a:lnTo>
                    <a:pt x="1131" y="594"/>
                  </a:lnTo>
                  <a:lnTo>
                    <a:pt x="1178" y="568"/>
                  </a:lnTo>
                  <a:lnTo>
                    <a:pt x="1178" y="568"/>
                  </a:lnTo>
                  <a:lnTo>
                    <a:pt x="1208" y="552"/>
                  </a:lnTo>
                  <a:lnTo>
                    <a:pt x="1241" y="536"/>
                  </a:lnTo>
                  <a:lnTo>
                    <a:pt x="1272" y="521"/>
                  </a:lnTo>
                  <a:lnTo>
                    <a:pt x="1305" y="506"/>
                  </a:lnTo>
                  <a:lnTo>
                    <a:pt x="1338" y="492"/>
                  </a:lnTo>
                  <a:lnTo>
                    <a:pt x="1372" y="480"/>
                  </a:lnTo>
                  <a:lnTo>
                    <a:pt x="1407" y="469"/>
                  </a:lnTo>
                  <a:lnTo>
                    <a:pt x="1441" y="458"/>
                  </a:lnTo>
                  <a:lnTo>
                    <a:pt x="1476" y="449"/>
                  </a:lnTo>
                  <a:lnTo>
                    <a:pt x="1513" y="442"/>
                  </a:lnTo>
                  <a:lnTo>
                    <a:pt x="1548" y="436"/>
                  </a:lnTo>
                  <a:lnTo>
                    <a:pt x="1584" y="432"/>
                  </a:lnTo>
                  <a:lnTo>
                    <a:pt x="1621" y="430"/>
                  </a:lnTo>
                  <a:lnTo>
                    <a:pt x="1657" y="430"/>
                  </a:lnTo>
                  <a:lnTo>
                    <a:pt x="1693" y="433"/>
                  </a:lnTo>
                  <a:lnTo>
                    <a:pt x="1730" y="438"/>
                  </a:lnTo>
                  <a:lnTo>
                    <a:pt x="1730" y="438"/>
                  </a:lnTo>
                  <a:lnTo>
                    <a:pt x="1702" y="410"/>
                  </a:lnTo>
                  <a:lnTo>
                    <a:pt x="1673" y="382"/>
                  </a:lnTo>
                  <a:lnTo>
                    <a:pt x="1657" y="369"/>
                  </a:lnTo>
                  <a:lnTo>
                    <a:pt x="1642" y="356"/>
                  </a:lnTo>
                  <a:lnTo>
                    <a:pt x="1625" y="344"/>
                  </a:lnTo>
                  <a:lnTo>
                    <a:pt x="1608" y="333"/>
                  </a:lnTo>
                  <a:lnTo>
                    <a:pt x="1591" y="322"/>
                  </a:lnTo>
                  <a:lnTo>
                    <a:pt x="1572" y="311"/>
                  </a:lnTo>
                  <a:lnTo>
                    <a:pt x="1553" y="302"/>
                  </a:lnTo>
                  <a:lnTo>
                    <a:pt x="1534" y="292"/>
                  </a:lnTo>
                  <a:lnTo>
                    <a:pt x="1514" y="283"/>
                  </a:lnTo>
                  <a:lnTo>
                    <a:pt x="1493" y="276"/>
                  </a:lnTo>
                  <a:lnTo>
                    <a:pt x="1472" y="269"/>
                  </a:lnTo>
                  <a:lnTo>
                    <a:pt x="1449" y="263"/>
                  </a:lnTo>
                  <a:lnTo>
                    <a:pt x="1449" y="263"/>
                  </a:lnTo>
                  <a:close/>
                  <a:moveTo>
                    <a:pt x="869" y="426"/>
                  </a:moveTo>
                  <a:lnTo>
                    <a:pt x="869" y="426"/>
                  </a:lnTo>
                  <a:lnTo>
                    <a:pt x="875" y="429"/>
                  </a:lnTo>
                  <a:lnTo>
                    <a:pt x="881" y="433"/>
                  </a:lnTo>
                  <a:lnTo>
                    <a:pt x="888" y="440"/>
                  </a:lnTo>
                  <a:lnTo>
                    <a:pt x="892" y="444"/>
                  </a:lnTo>
                  <a:lnTo>
                    <a:pt x="897" y="446"/>
                  </a:lnTo>
                  <a:lnTo>
                    <a:pt x="902" y="449"/>
                  </a:lnTo>
                  <a:lnTo>
                    <a:pt x="911" y="453"/>
                  </a:lnTo>
                  <a:lnTo>
                    <a:pt x="911" y="453"/>
                  </a:lnTo>
                  <a:lnTo>
                    <a:pt x="913" y="449"/>
                  </a:lnTo>
                  <a:lnTo>
                    <a:pt x="915" y="445"/>
                  </a:lnTo>
                  <a:lnTo>
                    <a:pt x="918" y="438"/>
                  </a:lnTo>
                  <a:lnTo>
                    <a:pt x="919" y="430"/>
                  </a:lnTo>
                  <a:lnTo>
                    <a:pt x="923" y="423"/>
                  </a:lnTo>
                  <a:lnTo>
                    <a:pt x="923" y="423"/>
                  </a:lnTo>
                  <a:lnTo>
                    <a:pt x="915" y="418"/>
                  </a:lnTo>
                  <a:lnTo>
                    <a:pt x="908" y="413"/>
                  </a:lnTo>
                  <a:lnTo>
                    <a:pt x="901" y="406"/>
                  </a:lnTo>
                  <a:lnTo>
                    <a:pt x="897" y="400"/>
                  </a:lnTo>
                  <a:lnTo>
                    <a:pt x="894" y="393"/>
                  </a:lnTo>
                  <a:lnTo>
                    <a:pt x="892" y="385"/>
                  </a:lnTo>
                  <a:lnTo>
                    <a:pt x="890" y="376"/>
                  </a:lnTo>
                  <a:lnTo>
                    <a:pt x="890" y="369"/>
                  </a:lnTo>
                  <a:lnTo>
                    <a:pt x="892" y="362"/>
                  </a:lnTo>
                  <a:lnTo>
                    <a:pt x="895" y="354"/>
                  </a:lnTo>
                  <a:lnTo>
                    <a:pt x="899" y="348"/>
                  </a:lnTo>
                  <a:lnTo>
                    <a:pt x="904" y="341"/>
                  </a:lnTo>
                  <a:lnTo>
                    <a:pt x="912" y="336"/>
                  </a:lnTo>
                  <a:lnTo>
                    <a:pt x="919" y="332"/>
                  </a:lnTo>
                  <a:lnTo>
                    <a:pt x="929" y="328"/>
                  </a:lnTo>
                  <a:lnTo>
                    <a:pt x="940" y="327"/>
                  </a:lnTo>
                  <a:lnTo>
                    <a:pt x="940" y="327"/>
                  </a:lnTo>
                  <a:lnTo>
                    <a:pt x="939" y="322"/>
                  </a:lnTo>
                  <a:lnTo>
                    <a:pt x="938" y="317"/>
                  </a:lnTo>
                  <a:lnTo>
                    <a:pt x="938" y="306"/>
                  </a:lnTo>
                  <a:lnTo>
                    <a:pt x="936" y="296"/>
                  </a:lnTo>
                  <a:lnTo>
                    <a:pt x="934" y="293"/>
                  </a:lnTo>
                  <a:lnTo>
                    <a:pt x="932" y="290"/>
                  </a:lnTo>
                  <a:lnTo>
                    <a:pt x="932" y="290"/>
                  </a:lnTo>
                  <a:lnTo>
                    <a:pt x="923" y="293"/>
                  </a:lnTo>
                  <a:lnTo>
                    <a:pt x="912" y="297"/>
                  </a:lnTo>
                  <a:lnTo>
                    <a:pt x="903" y="302"/>
                  </a:lnTo>
                  <a:lnTo>
                    <a:pt x="895" y="308"/>
                  </a:lnTo>
                  <a:lnTo>
                    <a:pt x="888" y="314"/>
                  </a:lnTo>
                  <a:lnTo>
                    <a:pt x="882" y="321"/>
                  </a:lnTo>
                  <a:lnTo>
                    <a:pt x="875" y="329"/>
                  </a:lnTo>
                  <a:lnTo>
                    <a:pt x="871" y="338"/>
                  </a:lnTo>
                  <a:lnTo>
                    <a:pt x="868" y="348"/>
                  </a:lnTo>
                  <a:lnTo>
                    <a:pt x="865" y="357"/>
                  </a:lnTo>
                  <a:lnTo>
                    <a:pt x="863" y="367"/>
                  </a:lnTo>
                  <a:lnTo>
                    <a:pt x="863" y="378"/>
                  </a:lnTo>
                  <a:lnTo>
                    <a:pt x="863" y="389"/>
                  </a:lnTo>
                  <a:lnTo>
                    <a:pt x="864" y="401"/>
                  </a:lnTo>
                  <a:lnTo>
                    <a:pt x="866" y="413"/>
                  </a:lnTo>
                  <a:lnTo>
                    <a:pt x="869" y="426"/>
                  </a:lnTo>
                  <a:lnTo>
                    <a:pt x="869" y="426"/>
                  </a:lnTo>
                  <a:close/>
                  <a:moveTo>
                    <a:pt x="689" y="391"/>
                  </a:moveTo>
                  <a:lnTo>
                    <a:pt x="689" y="391"/>
                  </a:lnTo>
                  <a:lnTo>
                    <a:pt x="674" y="399"/>
                  </a:lnTo>
                  <a:lnTo>
                    <a:pt x="660" y="409"/>
                  </a:lnTo>
                  <a:lnTo>
                    <a:pt x="645" y="417"/>
                  </a:lnTo>
                  <a:lnTo>
                    <a:pt x="630" y="426"/>
                  </a:lnTo>
                  <a:lnTo>
                    <a:pt x="630" y="426"/>
                  </a:lnTo>
                  <a:lnTo>
                    <a:pt x="517" y="474"/>
                  </a:lnTo>
                  <a:lnTo>
                    <a:pt x="405" y="523"/>
                  </a:lnTo>
                  <a:lnTo>
                    <a:pt x="350" y="548"/>
                  </a:lnTo>
                  <a:lnTo>
                    <a:pt x="295" y="574"/>
                  </a:lnTo>
                  <a:lnTo>
                    <a:pt x="242" y="601"/>
                  </a:lnTo>
                  <a:lnTo>
                    <a:pt x="190" y="629"/>
                  </a:lnTo>
                  <a:lnTo>
                    <a:pt x="190" y="629"/>
                  </a:lnTo>
                  <a:lnTo>
                    <a:pt x="192" y="630"/>
                  </a:lnTo>
                  <a:lnTo>
                    <a:pt x="194" y="631"/>
                  </a:lnTo>
                  <a:lnTo>
                    <a:pt x="197" y="636"/>
                  </a:lnTo>
                  <a:lnTo>
                    <a:pt x="199" y="638"/>
                  </a:lnTo>
                  <a:lnTo>
                    <a:pt x="201" y="640"/>
                  </a:lnTo>
                  <a:lnTo>
                    <a:pt x="204" y="642"/>
                  </a:lnTo>
                  <a:lnTo>
                    <a:pt x="209" y="642"/>
                  </a:lnTo>
                  <a:lnTo>
                    <a:pt x="209" y="642"/>
                  </a:lnTo>
                  <a:lnTo>
                    <a:pt x="213" y="641"/>
                  </a:lnTo>
                  <a:lnTo>
                    <a:pt x="216" y="640"/>
                  </a:lnTo>
                  <a:lnTo>
                    <a:pt x="223" y="635"/>
                  </a:lnTo>
                  <a:lnTo>
                    <a:pt x="230" y="629"/>
                  </a:lnTo>
                  <a:lnTo>
                    <a:pt x="236" y="625"/>
                  </a:lnTo>
                  <a:lnTo>
                    <a:pt x="236" y="625"/>
                  </a:lnTo>
                  <a:lnTo>
                    <a:pt x="259" y="612"/>
                  </a:lnTo>
                  <a:lnTo>
                    <a:pt x="283" y="599"/>
                  </a:lnTo>
                  <a:lnTo>
                    <a:pt x="327" y="578"/>
                  </a:lnTo>
                  <a:lnTo>
                    <a:pt x="327" y="578"/>
                  </a:lnTo>
                  <a:lnTo>
                    <a:pt x="356" y="565"/>
                  </a:lnTo>
                  <a:lnTo>
                    <a:pt x="387" y="552"/>
                  </a:lnTo>
                  <a:lnTo>
                    <a:pt x="417" y="539"/>
                  </a:lnTo>
                  <a:lnTo>
                    <a:pt x="448" y="526"/>
                  </a:lnTo>
                  <a:lnTo>
                    <a:pt x="448" y="526"/>
                  </a:lnTo>
                  <a:lnTo>
                    <a:pt x="473" y="516"/>
                  </a:lnTo>
                  <a:lnTo>
                    <a:pt x="498" y="506"/>
                  </a:lnTo>
                  <a:lnTo>
                    <a:pt x="547" y="487"/>
                  </a:lnTo>
                  <a:lnTo>
                    <a:pt x="596" y="468"/>
                  </a:lnTo>
                  <a:lnTo>
                    <a:pt x="620" y="458"/>
                  </a:lnTo>
                  <a:lnTo>
                    <a:pt x="642" y="447"/>
                  </a:lnTo>
                  <a:lnTo>
                    <a:pt x="642" y="447"/>
                  </a:lnTo>
                  <a:lnTo>
                    <a:pt x="743" y="401"/>
                  </a:lnTo>
                  <a:lnTo>
                    <a:pt x="791" y="380"/>
                  </a:lnTo>
                  <a:lnTo>
                    <a:pt x="839" y="359"/>
                  </a:lnTo>
                  <a:lnTo>
                    <a:pt x="839" y="359"/>
                  </a:lnTo>
                  <a:lnTo>
                    <a:pt x="840" y="354"/>
                  </a:lnTo>
                  <a:lnTo>
                    <a:pt x="842" y="349"/>
                  </a:lnTo>
                  <a:lnTo>
                    <a:pt x="848" y="338"/>
                  </a:lnTo>
                  <a:lnTo>
                    <a:pt x="851" y="333"/>
                  </a:lnTo>
                  <a:lnTo>
                    <a:pt x="852" y="327"/>
                  </a:lnTo>
                  <a:lnTo>
                    <a:pt x="853" y="322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33" y="329"/>
                  </a:lnTo>
                  <a:lnTo>
                    <a:pt x="813" y="340"/>
                  </a:lnTo>
                  <a:lnTo>
                    <a:pt x="793" y="349"/>
                  </a:lnTo>
                  <a:lnTo>
                    <a:pt x="773" y="357"/>
                  </a:lnTo>
                  <a:lnTo>
                    <a:pt x="731" y="373"/>
                  </a:lnTo>
                  <a:lnTo>
                    <a:pt x="710" y="382"/>
                  </a:lnTo>
                  <a:lnTo>
                    <a:pt x="689" y="391"/>
                  </a:lnTo>
                  <a:lnTo>
                    <a:pt x="689" y="391"/>
                  </a:lnTo>
                  <a:close/>
                  <a:moveTo>
                    <a:pt x="935" y="401"/>
                  </a:moveTo>
                  <a:lnTo>
                    <a:pt x="935" y="401"/>
                  </a:lnTo>
                  <a:lnTo>
                    <a:pt x="942" y="387"/>
                  </a:lnTo>
                  <a:lnTo>
                    <a:pt x="944" y="380"/>
                  </a:lnTo>
                  <a:lnTo>
                    <a:pt x="945" y="373"/>
                  </a:lnTo>
                  <a:lnTo>
                    <a:pt x="945" y="366"/>
                  </a:lnTo>
                  <a:lnTo>
                    <a:pt x="944" y="359"/>
                  </a:lnTo>
                  <a:lnTo>
                    <a:pt x="942" y="353"/>
                  </a:lnTo>
                  <a:lnTo>
                    <a:pt x="938" y="347"/>
                  </a:lnTo>
                  <a:lnTo>
                    <a:pt x="938" y="347"/>
                  </a:lnTo>
                  <a:lnTo>
                    <a:pt x="934" y="349"/>
                  </a:lnTo>
                  <a:lnTo>
                    <a:pt x="931" y="351"/>
                  </a:lnTo>
                  <a:lnTo>
                    <a:pt x="926" y="356"/>
                  </a:lnTo>
                  <a:lnTo>
                    <a:pt x="923" y="364"/>
                  </a:lnTo>
                  <a:lnTo>
                    <a:pt x="920" y="372"/>
                  </a:lnTo>
                  <a:lnTo>
                    <a:pt x="920" y="381"/>
                  </a:lnTo>
                  <a:lnTo>
                    <a:pt x="922" y="385"/>
                  </a:lnTo>
                  <a:lnTo>
                    <a:pt x="923" y="389"/>
                  </a:lnTo>
                  <a:lnTo>
                    <a:pt x="925" y="393"/>
                  </a:lnTo>
                  <a:lnTo>
                    <a:pt x="928" y="396"/>
                  </a:lnTo>
                  <a:lnTo>
                    <a:pt x="931" y="399"/>
                  </a:lnTo>
                  <a:lnTo>
                    <a:pt x="935" y="401"/>
                  </a:lnTo>
                  <a:lnTo>
                    <a:pt x="935" y="401"/>
                  </a:lnTo>
                  <a:close/>
                  <a:moveTo>
                    <a:pt x="837" y="409"/>
                  </a:moveTo>
                  <a:lnTo>
                    <a:pt x="837" y="409"/>
                  </a:lnTo>
                  <a:lnTo>
                    <a:pt x="838" y="404"/>
                  </a:lnTo>
                  <a:lnTo>
                    <a:pt x="838" y="401"/>
                  </a:lnTo>
                  <a:lnTo>
                    <a:pt x="837" y="396"/>
                  </a:lnTo>
                  <a:lnTo>
                    <a:pt x="835" y="389"/>
                  </a:lnTo>
                  <a:lnTo>
                    <a:pt x="834" y="385"/>
                  </a:lnTo>
                  <a:lnTo>
                    <a:pt x="835" y="381"/>
                  </a:lnTo>
                  <a:lnTo>
                    <a:pt x="835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766" y="411"/>
                  </a:lnTo>
                  <a:lnTo>
                    <a:pt x="705" y="441"/>
                  </a:lnTo>
                  <a:lnTo>
                    <a:pt x="674" y="455"/>
                  </a:lnTo>
                  <a:lnTo>
                    <a:pt x="642" y="469"/>
                  </a:lnTo>
                  <a:lnTo>
                    <a:pt x="610" y="480"/>
                  </a:lnTo>
                  <a:lnTo>
                    <a:pt x="576" y="492"/>
                  </a:lnTo>
                  <a:lnTo>
                    <a:pt x="576" y="492"/>
                  </a:lnTo>
                  <a:lnTo>
                    <a:pt x="567" y="497"/>
                  </a:lnTo>
                  <a:lnTo>
                    <a:pt x="556" y="504"/>
                  </a:lnTo>
                  <a:lnTo>
                    <a:pt x="534" y="514"/>
                  </a:lnTo>
                  <a:lnTo>
                    <a:pt x="510" y="522"/>
                  </a:lnTo>
                  <a:lnTo>
                    <a:pt x="485" y="532"/>
                  </a:lnTo>
                  <a:lnTo>
                    <a:pt x="485" y="532"/>
                  </a:lnTo>
                  <a:lnTo>
                    <a:pt x="463" y="541"/>
                  </a:lnTo>
                  <a:lnTo>
                    <a:pt x="442" y="552"/>
                  </a:lnTo>
                  <a:lnTo>
                    <a:pt x="419" y="563"/>
                  </a:lnTo>
                  <a:lnTo>
                    <a:pt x="397" y="574"/>
                  </a:lnTo>
                  <a:lnTo>
                    <a:pt x="397" y="574"/>
                  </a:lnTo>
                  <a:lnTo>
                    <a:pt x="322" y="603"/>
                  </a:lnTo>
                  <a:lnTo>
                    <a:pt x="284" y="621"/>
                  </a:lnTo>
                  <a:lnTo>
                    <a:pt x="251" y="637"/>
                  </a:lnTo>
                  <a:lnTo>
                    <a:pt x="251" y="637"/>
                  </a:lnTo>
                  <a:lnTo>
                    <a:pt x="244" y="642"/>
                  </a:lnTo>
                  <a:lnTo>
                    <a:pt x="238" y="646"/>
                  </a:lnTo>
                  <a:lnTo>
                    <a:pt x="235" y="652"/>
                  </a:lnTo>
                  <a:lnTo>
                    <a:pt x="234" y="657"/>
                  </a:lnTo>
                  <a:lnTo>
                    <a:pt x="234" y="662"/>
                  </a:lnTo>
                  <a:lnTo>
                    <a:pt x="235" y="668"/>
                  </a:lnTo>
                  <a:lnTo>
                    <a:pt x="237" y="673"/>
                  </a:lnTo>
                  <a:lnTo>
                    <a:pt x="241" y="678"/>
                  </a:lnTo>
                  <a:lnTo>
                    <a:pt x="248" y="690"/>
                  </a:lnTo>
                  <a:lnTo>
                    <a:pt x="257" y="702"/>
                  </a:lnTo>
                  <a:lnTo>
                    <a:pt x="263" y="714"/>
                  </a:lnTo>
                  <a:lnTo>
                    <a:pt x="265" y="719"/>
                  </a:lnTo>
                  <a:lnTo>
                    <a:pt x="266" y="726"/>
                  </a:lnTo>
                  <a:lnTo>
                    <a:pt x="266" y="726"/>
                  </a:lnTo>
                  <a:lnTo>
                    <a:pt x="304" y="707"/>
                  </a:lnTo>
                  <a:lnTo>
                    <a:pt x="341" y="690"/>
                  </a:lnTo>
                  <a:lnTo>
                    <a:pt x="417" y="658"/>
                  </a:lnTo>
                  <a:lnTo>
                    <a:pt x="570" y="594"/>
                  </a:lnTo>
                  <a:lnTo>
                    <a:pt x="645" y="562"/>
                  </a:lnTo>
                  <a:lnTo>
                    <a:pt x="720" y="527"/>
                  </a:lnTo>
                  <a:lnTo>
                    <a:pt x="757" y="510"/>
                  </a:lnTo>
                  <a:lnTo>
                    <a:pt x="793" y="492"/>
                  </a:lnTo>
                  <a:lnTo>
                    <a:pt x="828" y="473"/>
                  </a:lnTo>
                  <a:lnTo>
                    <a:pt x="864" y="453"/>
                  </a:lnTo>
                  <a:lnTo>
                    <a:pt x="864" y="453"/>
                  </a:lnTo>
                  <a:lnTo>
                    <a:pt x="862" y="451"/>
                  </a:lnTo>
                  <a:lnTo>
                    <a:pt x="859" y="450"/>
                  </a:lnTo>
                  <a:lnTo>
                    <a:pt x="855" y="446"/>
                  </a:lnTo>
                  <a:lnTo>
                    <a:pt x="853" y="441"/>
                  </a:lnTo>
                  <a:lnTo>
                    <a:pt x="850" y="433"/>
                  </a:lnTo>
                  <a:lnTo>
                    <a:pt x="844" y="419"/>
                  </a:lnTo>
                  <a:lnTo>
                    <a:pt x="841" y="413"/>
                  </a:lnTo>
                  <a:lnTo>
                    <a:pt x="837" y="409"/>
                  </a:lnTo>
                  <a:lnTo>
                    <a:pt x="837" y="409"/>
                  </a:lnTo>
                  <a:close/>
                  <a:moveTo>
                    <a:pt x="1677" y="640"/>
                  </a:moveTo>
                  <a:lnTo>
                    <a:pt x="1677" y="640"/>
                  </a:lnTo>
                  <a:lnTo>
                    <a:pt x="1695" y="621"/>
                  </a:lnTo>
                  <a:lnTo>
                    <a:pt x="1711" y="601"/>
                  </a:lnTo>
                  <a:lnTo>
                    <a:pt x="1726" y="582"/>
                  </a:lnTo>
                  <a:lnTo>
                    <a:pt x="1732" y="572"/>
                  </a:lnTo>
                  <a:lnTo>
                    <a:pt x="1737" y="562"/>
                  </a:lnTo>
                  <a:lnTo>
                    <a:pt x="1743" y="552"/>
                  </a:lnTo>
                  <a:lnTo>
                    <a:pt x="1747" y="541"/>
                  </a:lnTo>
                  <a:lnTo>
                    <a:pt x="1750" y="530"/>
                  </a:lnTo>
                  <a:lnTo>
                    <a:pt x="1752" y="519"/>
                  </a:lnTo>
                  <a:lnTo>
                    <a:pt x="1752" y="507"/>
                  </a:lnTo>
                  <a:lnTo>
                    <a:pt x="1752" y="495"/>
                  </a:lnTo>
                  <a:lnTo>
                    <a:pt x="1750" y="483"/>
                  </a:lnTo>
                  <a:lnTo>
                    <a:pt x="1747" y="470"/>
                  </a:lnTo>
                  <a:lnTo>
                    <a:pt x="1747" y="470"/>
                  </a:lnTo>
                  <a:lnTo>
                    <a:pt x="1737" y="463"/>
                  </a:lnTo>
                  <a:lnTo>
                    <a:pt x="1728" y="459"/>
                  </a:lnTo>
                  <a:lnTo>
                    <a:pt x="1717" y="455"/>
                  </a:lnTo>
                  <a:lnTo>
                    <a:pt x="1705" y="453"/>
                  </a:lnTo>
                  <a:lnTo>
                    <a:pt x="1705" y="453"/>
                  </a:lnTo>
                  <a:lnTo>
                    <a:pt x="1686" y="450"/>
                  </a:lnTo>
                  <a:lnTo>
                    <a:pt x="1666" y="449"/>
                  </a:lnTo>
                  <a:lnTo>
                    <a:pt x="1646" y="448"/>
                  </a:lnTo>
                  <a:lnTo>
                    <a:pt x="1626" y="448"/>
                  </a:lnTo>
                  <a:lnTo>
                    <a:pt x="1607" y="449"/>
                  </a:lnTo>
                  <a:lnTo>
                    <a:pt x="1586" y="451"/>
                  </a:lnTo>
                  <a:lnTo>
                    <a:pt x="1548" y="456"/>
                  </a:lnTo>
                  <a:lnTo>
                    <a:pt x="1510" y="462"/>
                  </a:lnTo>
                  <a:lnTo>
                    <a:pt x="1475" y="470"/>
                  </a:lnTo>
                  <a:lnTo>
                    <a:pt x="1442" y="478"/>
                  </a:lnTo>
                  <a:lnTo>
                    <a:pt x="1412" y="487"/>
                  </a:lnTo>
                  <a:lnTo>
                    <a:pt x="1412" y="487"/>
                  </a:lnTo>
                  <a:lnTo>
                    <a:pt x="1417" y="506"/>
                  </a:lnTo>
                  <a:lnTo>
                    <a:pt x="1423" y="525"/>
                  </a:lnTo>
                  <a:lnTo>
                    <a:pt x="1434" y="562"/>
                  </a:lnTo>
                  <a:lnTo>
                    <a:pt x="1447" y="597"/>
                  </a:lnTo>
                  <a:lnTo>
                    <a:pt x="1461" y="630"/>
                  </a:lnTo>
                  <a:lnTo>
                    <a:pt x="1474" y="665"/>
                  </a:lnTo>
                  <a:lnTo>
                    <a:pt x="1486" y="698"/>
                  </a:lnTo>
                  <a:lnTo>
                    <a:pt x="1490" y="715"/>
                  </a:lnTo>
                  <a:lnTo>
                    <a:pt x="1494" y="732"/>
                  </a:lnTo>
                  <a:lnTo>
                    <a:pt x="1499" y="750"/>
                  </a:lnTo>
                  <a:lnTo>
                    <a:pt x="1501" y="767"/>
                  </a:lnTo>
                  <a:lnTo>
                    <a:pt x="1501" y="767"/>
                  </a:lnTo>
                  <a:lnTo>
                    <a:pt x="1551" y="739"/>
                  </a:lnTo>
                  <a:lnTo>
                    <a:pt x="1575" y="726"/>
                  </a:lnTo>
                  <a:lnTo>
                    <a:pt x="1596" y="711"/>
                  </a:lnTo>
                  <a:lnTo>
                    <a:pt x="1619" y="695"/>
                  </a:lnTo>
                  <a:lnTo>
                    <a:pt x="1639" y="678"/>
                  </a:lnTo>
                  <a:lnTo>
                    <a:pt x="1658" y="660"/>
                  </a:lnTo>
                  <a:lnTo>
                    <a:pt x="1677" y="640"/>
                  </a:lnTo>
                  <a:lnTo>
                    <a:pt x="1677" y="640"/>
                  </a:lnTo>
                  <a:close/>
                  <a:moveTo>
                    <a:pt x="881" y="477"/>
                  </a:moveTo>
                  <a:lnTo>
                    <a:pt x="881" y="477"/>
                  </a:lnTo>
                  <a:lnTo>
                    <a:pt x="883" y="476"/>
                  </a:lnTo>
                  <a:lnTo>
                    <a:pt x="883" y="475"/>
                  </a:lnTo>
                  <a:lnTo>
                    <a:pt x="881" y="475"/>
                  </a:lnTo>
                  <a:lnTo>
                    <a:pt x="881" y="475"/>
                  </a:lnTo>
                  <a:lnTo>
                    <a:pt x="877" y="478"/>
                  </a:lnTo>
                  <a:lnTo>
                    <a:pt x="871" y="480"/>
                  </a:lnTo>
                  <a:lnTo>
                    <a:pt x="859" y="485"/>
                  </a:lnTo>
                  <a:lnTo>
                    <a:pt x="839" y="489"/>
                  </a:lnTo>
                  <a:lnTo>
                    <a:pt x="839" y="489"/>
                  </a:lnTo>
                  <a:lnTo>
                    <a:pt x="832" y="492"/>
                  </a:lnTo>
                  <a:lnTo>
                    <a:pt x="823" y="495"/>
                  </a:lnTo>
                  <a:lnTo>
                    <a:pt x="806" y="504"/>
                  </a:lnTo>
                  <a:lnTo>
                    <a:pt x="788" y="514"/>
                  </a:lnTo>
                  <a:lnTo>
                    <a:pt x="771" y="524"/>
                  </a:lnTo>
                  <a:lnTo>
                    <a:pt x="753" y="536"/>
                  </a:lnTo>
                  <a:lnTo>
                    <a:pt x="736" y="546"/>
                  </a:lnTo>
                  <a:lnTo>
                    <a:pt x="720" y="554"/>
                  </a:lnTo>
                  <a:lnTo>
                    <a:pt x="704" y="561"/>
                  </a:lnTo>
                  <a:lnTo>
                    <a:pt x="704" y="561"/>
                  </a:lnTo>
                  <a:lnTo>
                    <a:pt x="688" y="566"/>
                  </a:lnTo>
                  <a:lnTo>
                    <a:pt x="672" y="572"/>
                  </a:lnTo>
                  <a:lnTo>
                    <a:pt x="640" y="585"/>
                  </a:lnTo>
                  <a:lnTo>
                    <a:pt x="579" y="612"/>
                  </a:lnTo>
                  <a:lnTo>
                    <a:pt x="579" y="612"/>
                  </a:lnTo>
                  <a:lnTo>
                    <a:pt x="542" y="628"/>
                  </a:lnTo>
                  <a:lnTo>
                    <a:pt x="505" y="643"/>
                  </a:lnTo>
                  <a:lnTo>
                    <a:pt x="471" y="657"/>
                  </a:lnTo>
                  <a:lnTo>
                    <a:pt x="439" y="671"/>
                  </a:lnTo>
                  <a:lnTo>
                    <a:pt x="439" y="671"/>
                  </a:lnTo>
                  <a:lnTo>
                    <a:pt x="417" y="681"/>
                  </a:lnTo>
                  <a:lnTo>
                    <a:pt x="396" y="689"/>
                  </a:lnTo>
                  <a:lnTo>
                    <a:pt x="353" y="705"/>
                  </a:lnTo>
                  <a:lnTo>
                    <a:pt x="332" y="714"/>
                  </a:lnTo>
                  <a:lnTo>
                    <a:pt x="311" y="723"/>
                  </a:lnTo>
                  <a:lnTo>
                    <a:pt x="291" y="733"/>
                  </a:lnTo>
                  <a:lnTo>
                    <a:pt x="272" y="745"/>
                  </a:lnTo>
                  <a:lnTo>
                    <a:pt x="272" y="745"/>
                  </a:lnTo>
                  <a:lnTo>
                    <a:pt x="273" y="751"/>
                  </a:lnTo>
                  <a:lnTo>
                    <a:pt x="274" y="759"/>
                  </a:lnTo>
                  <a:lnTo>
                    <a:pt x="274" y="762"/>
                  </a:lnTo>
                  <a:lnTo>
                    <a:pt x="273" y="766"/>
                  </a:lnTo>
                  <a:lnTo>
                    <a:pt x="272" y="771"/>
                  </a:lnTo>
                  <a:lnTo>
                    <a:pt x="268" y="775"/>
                  </a:lnTo>
                  <a:lnTo>
                    <a:pt x="268" y="775"/>
                  </a:lnTo>
                  <a:lnTo>
                    <a:pt x="305" y="752"/>
                  </a:lnTo>
                  <a:lnTo>
                    <a:pt x="342" y="732"/>
                  </a:lnTo>
                  <a:lnTo>
                    <a:pt x="380" y="713"/>
                  </a:lnTo>
                  <a:lnTo>
                    <a:pt x="418" y="695"/>
                  </a:lnTo>
                  <a:lnTo>
                    <a:pt x="458" y="677"/>
                  </a:lnTo>
                  <a:lnTo>
                    <a:pt x="496" y="660"/>
                  </a:lnTo>
                  <a:lnTo>
                    <a:pt x="576" y="627"/>
                  </a:lnTo>
                  <a:lnTo>
                    <a:pt x="576" y="627"/>
                  </a:lnTo>
                  <a:lnTo>
                    <a:pt x="601" y="616"/>
                  </a:lnTo>
                  <a:lnTo>
                    <a:pt x="626" y="605"/>
                  </a:lnTo>
                  <a:lnTo>
                    <a:pt x="675" y="581"/>
                  </a:lnTo>
                  <a:lnTo>
                    <a:pt x="701" y="570"/>
                  </a:lnTo>
                  <a:lnTo>
                    <a:pt x="727" y="561"/>
                  </a:lnTo>
                  <a:lnTo>
                    <a:pt x="752" y="552"/>
                  </a:lnTo>
                  <a:lnTo>
                    <a:pt x="780" y="546"/>
                  </a:lnTo>
                  <a:lnTo>
                    <a:pt x="780" y="546"/>
                  </a:lnTo>
                  <a:lnTo>
                    <a:pt x="840" y="516"/>
                  </a:lnTo>
                  <a:lnTo>
                    <a:pt x="901" y="485"/>
                  </a:lnTo>
                  <a:lnTo>
                    <a:pt x="901" y="485"/>
                  </a:lnTo>
                  <a:lnTo>
                    <a:pt x="900" y="483"/>
                  </a:lnTo>
                  <a:lnTo>
                    <a:pt x="898" y="481"/>
                  </a:lnTo>
                  <a:lnTo>
                    <a:pt x="893" y="481"/>
                  </a:lnTo>
                  <a:lnTo>
                    <a:pt x="886" y="480"/>
                  </a:lnTo>
                  <a:lnTo>
                    <a:pt x="883" y="479"/>
                  </a:lnTo>
                  <a:lnTo>
                    <a:pt x="881" y="477"/>
                  </a:lnTo>
                  <a:lnTo>
                    <a:pt x="881" y="477"/>
                  </a:lnTo>
                  <a:close/>
                  <a:moveTo>
                    <a:pt x="1478" y="745"/>
                  </a:moveTo>
                  <a:lnTo>
                    <a:pt x="1478" y="745"/>
                  </a:lnTo>
                  <a:lnTo>
                    <a:pt x="1476" y="733"/>
                  </a:lnTo>
                  <a:lnTo>
                    <a:pt x="1473" y="721"/>
                  </a:lnTo>
                  <a:lnTo>
                    <a:pt x="1463" y="696"/>
                  </a:lnTo>
                  <a:lnTo>
                    <a:pt x="1442" y="642"/>
                  </a:lnTo>
                  <a:lnTo>
                    <a:pt x="1442" y="642"/>
                  </a:lnTo>
                  <a:lnTo>
                    <a:pt x="1439" y="632"/>
                  </a:lnTo>
                  <a:lnTo>
                    <a:pt x="1437" y="622"/>
                  </a:lnTo>
                  <a:lnTo>
                    <a:pt x="1434" y="611"/>
                  </a:lnTo>
                  <a:lnTo>
                    <a:pt x="1432" y="600"/>
                  </a:lnTo>
                  <a:lnTo>
                    <a:pt x="1432" y="600"/>
                  </a:lnTo>
                  <a:lnTo>
                    <a:pt x="1427" y="586"/>
                  </a:lnTo>
                  <a:lnTo>
                    <a:pt x="1419" y="575"/>
                  </a:lnTo>
                  <a:lnTo>
                    <a:pt x="1413" y="563"/>
                  </a:lnTo>
                  <a:lnTo>
                    <a:pt x="1408" y="551"/>
                  </a:lnTo>
                  <a:lnTo>
                    <a:pt x="1408" y="551"/>
                  </a:lnTo>
                  <a:lnTo>
                    <a:pt x="1402" y="535"/>
                  </a:lnTo>
                  <a:lnTo>
                    <a:pt x="1398" y="521"/>
                  </a:lnTo>
                  <a:lnTo>
                    <a:pt x="1395" y="515"/>
                  </a:lnTo>
                  <a:lnTo>
                    <a:pt x="1392" y="509"/>
                  </a:lnTo>
                  <a:lnTo>
                    <a:pt x="1386" y="504"/>
                  </a:lnTo>
                  <a:lnTo>
                    <a:pt x="1381" y="500"/>
                  </a:lnTo>
                  <a:lnTo>
                    <a:pt x="1381" y="500"/>
                  </a:lnTo>
                  <a:lnTo>
                    <a:pt x="1371" y="502"/>
                  </a:lnTo>
                  <a:lnTo>
                    <a:pt x="1363" y="505"/>
                  </a:lnTo>
                  <a:lnTo>
                    <a:pt x="1354" y="508"/>
                  </a:lnTo>
                  <a:lnTo>
                    <a:pt x="1351" y="510"/>
                  </a:lnTo>
                  <a:lnTo>
                    <a:pt x="1349" y="514"/>
                  </a:lnTo>
                  <a:lnTo>
                    <a:pt x="1349" y="514"/>
                  </a:lnTo>
                  <a:lnTo>
                    <a:pt x="1354" y="536"/>
                  </a:lnTo>
                  <a:lnTo>
                    <a:pt x="1362" y="560"/>
                  </a:lnTo>
                  <a:lnTo>
                    <a:pt x="1371" y="584"/>
                  </a:lnTo>
                  <a:lnTo>
                    <a:pt x="1382" y="609"/>
                  </a:lnTo>
                  <a:lnTo>
                    <a:pt x="1405" y="659"/>
                  </a:lnTo>
                  <a:lnTo>
                    <a:pt x="1427" y="708"/>
                  </a:lnTo>
                  <a:lnTo>
                    <a:pt x="1427" y="708"/>
                  </a:lnTo>
                  <a:lnTo>
                    <a:pt x="1432" y="722"/>
                  </a:lnTo>
                  <a:lnTo>
                    <a:pt x="1434" y="735"/>
                  </a:lnTo>
                  <a:lnTo>
                    <a:pt x="1435" y="746"/>
                  </a:lnTo>
                  <a:lnTo>
                    <a:pt x="1434" y="756"/>
                  </a:lnTo>
                  <a:lnTo>
                    <a:pt x="1434" y="756"/>
                  </a:lnTo>
                  <a:lnTo>
                    <a:pt x="1432" y="761"/>
                  </a:lnTo>
                  <a:lnTo>
                    <a:pt x="1428" y="766"/>
                  </a:lnTo>
                  <a:lnTo>
                    <a:pt x="1424" y="771"/>
                  </a:lnTo>
                  <a:lnTo>
                    <a:pt x="1417" y="773"/>
                  </a:lnTo>
                  <a:lnTo>
                    <a:pt x="1411" y="774"/>
                  </a:lnTo>
                  <a:lnTo>
                    <a:pt x="1404" y="774"/>
                  </a:lnTo>
                  <a:lnTo>
                    <a:pt x="1399" y="772"/>
                  </a:lnTo>
                  <a:lnTo>
                    <a:pt x="1393" y="767"/>
                  </a:lnTo>
                  <a:lnTo>
                    <a:pt x="1393" y="767"/>
                  </a:lnTo>
                  <a:lnTo>
                    <a:pt x="1381" y="735"/>
                  </a:lnTo>
                  <a:lnTo>
                    <a:pt x="1368" y="705"/>
                  </a:lnTo>
                  <a:lnTo>
                    <a:pt x="1355" y="677"/>
                  </a:lnTo>
                  <a:lnTo>
                    <a:pt x="1341" y="650"/>
                  </a:lnTo>
                  <a:lnTo>
                    <a:pt x="1312" y="595"/>
                  </a:lnTo>
                  <a:lnTo>
                    <a:pt x="1298" y="567"/>
                  </a:lnTo>
                  <a:lnTo>
                    <a:pt x="1284" y="538"/>
                  </a:lnTo>
                  <a:lnTo>
                    <a:pt x="1284" y="538"/>
                  </a:lnTo>
                  <a:lnTo>
                    <a:pt x="1278" y="540"/>
                  </a:lnTo>
                  <a:lnTo>
                    <a:pt x="1273" y="541"/>
                  </a:lnTo>
                  <a:lnTo>
                    <a:pt x="1268" y="545"/>
                  </a:lnTo>
                  <a:lnTo>
                    <a:pt x="1265" y="549"/>
                  </a:lnTo>
                  <a:lnTo>
                    <a:pt x="1265" y="549"/>
                  </a:lnTo>
                  <a:lnTo>
                    <a:pt x="1269" y="566"/>
                  </a:lnTo>
                  <a:lnTo>
                    <a:pt x="1275" y="583"/>
                  </a:lnTo>
                  <a:lnTo>
                    <a:pt x="1281" y="601"/>
                  </a:lnTo>
                  <a:lnTo>
                    <a:pt x="1290" y="618"/>
                  </a:lnTo>
                  <a:lnTo>
                    <a:pt x="1306" y="655"/>
                  </a:lnTo>
                  <a:lnTo>
                    <a:pt x="1324" y="691"/>
                  </a:lnTo>
                  <a:lnTo>
                    <a:pt x="1324" y="691"/>
                  </a:lnTo>
                  <a:lnTo>
                    <a:pt x="1336" y="718"/>
                  </a:lnTo>
                  <a:lnTo>
                    <a:pt x="1342" y="733"/>
                  </a:lnTo>
                  <a:lnTo>
                    <a:pt x="1347" y="747"/>
                  </a:lnTo>
                  <a:lnTo>
                    <a:pt x="1350" y="762"/>
                  </a:lnTo>
                  <a:lnTo>
                    <a:pt x="1350" y="769"/>
                  </a:lnTo>
                  <a:lnTo>
                    <a:pt x="1350" y="777"/>
                  </a:lnTo>
                  <a:lnTo>
                    <a:pt x="1349" y="783"/>
                  </a:lnTo>
                  <a:lnTo>
                    <a:pt x="1348" y="791"/>
                  </a:lnTo>
                  <a:lnTo>
                    <a:pt x="1344" y="797"/>
                  </a:lnTo>
                  <a:lnTo>
                    <a:pt x="1341" y="804"/>
                  </a:lnTo>
                  <a:lnTo>
                    <a:pt x="1341" y="804"/>
                  </a:lnTo>
                  <a:lnTo>
                    <a:pt x="1336" y="805"/>
                  </a:lnTo>
                  <a:lnTo>
                    <a:pt x="1331" y="804"/>
                  </a:lnTo>
                  <a:lnTo>
                    <a:pt x="1325" y="803"/>
                  </a:lnTo>
                  <a:lnTo>
                    <a:pt x="1320" y="801"/>
                  </a:lnTo>
                  <a:lnTo>
                    <a:pt x="1309" y="793"/>
                  </a:lnTo>
                  <a:lnTo>
                    <a:pt x="1299" y="783"/>
                  </a:lnTo>
                  <a:lnTo>
                    <a:pt x="1291" y="774"/>
                  </a:lnTo>
                  <a:lnTo>
                    <a:pt x="1283" y="762"/>
                  </a:lnTo>
                  <a:lnTo>
                    <a:pt x="1272" y="743"/>
                  </a:lnTo>
                  <a:lnTo>
                    <a:pt x="1272" y="743"/>
                  </a:lnTo>
                  <a:lnTo>
                    <a:pt x="1263" y="723"/>
                  </a:lnTo>
                  <a:lnTo>
                    <a:pt x="1253" y="703"/>
                  </a:lnTo>
                  <a:lnTo>
                    <a:pt x="1236" y="659"/>
                  </a:lnTo>
                  <a:lnTo>
                    <a:pt x="1219" y="616"/>
                  </a:lnTo>
                  <a:lnTo>
                    <a:pt x="1212" y="596"/>
                  </a:lnTo>
                  <a:lnTo>
                    <a:pt x="1203" y="578"/>
                  </a:lnTo>
                  <a:lnTo>
                    <a:pt x="1203" y="578"/>
                  </a:lnTo>
                  <a:lnTo>
                    <a:pt x="1195" y="581"/>
                  </a:lnTo>
                  <a:lnTo>
                    <a:pt x="1187" y="584"/>
                  </a:lnTo>
                  <a:lnTo>
                    <a:pt x="1171" y="593"/>
                  </a:lnTo>
                  <a:lnTo>
                    <a:pt x="1171" y="593"/>
                  </a:lnTo>
                  <a:lnTo>
                    <a:pt x="1171" y="596"/>
                  </a:lnTo>
                  <a:lnTo>
                    <a:pt x="1172" y="598"/>
                  </a:lnTo>
                  <a:lnTo>
                    <a:pt x="1175" y="600"/>
                  </a:lnTo>
                  <a:lnTo>
                    <a:pt x="1177" y="602"/>
                  </a:lnTo>
                  <a:lnTo>
                    <a:pt x="1178" y="603"/>
                  </a:lnTo>
                  <a:lnTo>
                    <a:pt x="1180" y="607"/>
                  </a:lnTo>
                  <a:lnTo>
                    <a:pt x="1178" y="610"/>
                  </a:lnTo>
                  <a:lnTo>
                    <a:pt x="1178" y="610"/>
                  </a:lnTo>
                  <a:lnTo>
                    <a:pt x="1178" y="614"/>
                  </a:lnTo>
                  <a:lnTo>
                    <a:pt x="1177" y="620"/>
                  </a:lnTo>
                  <a:lnTo>
                    <a:pt x="1180" y="628"/>
                  </a:lnTo>
                  <a:lnTo>
                    <a:pt x="1183" y="638"/>
                  </a:lnTo>
                  <a:lnTo>
                    <a:pt x="1188" y="648"/>
                  </a:lnTo>
                  <a:lnTo>
                    <a:pt x="1201" y="668"/>
                  </a:lnTo>
                  <a:lnTo>
                    <a:pt x="1216" y="689"/>
                  </a:lnTo>
                  <a:lnTo>
                    <a:pt x="1216" y="689"/>
                  </a:lnTo>
                  <a:lnTo>
                    <a:pt x="1222" y="700"/>
                  </a:lnTo>
                  <a:lnTo>
                    <a:pt x="1228" y="711"/>
                  </a:lnTo>
                  <a:lnTo>
                    <a:pt x="1239" y="734"/>
                  </a:lnTo>
                  <a:lnTo>
                    <a:pt x="1250" y="759"/>
                  </a:lnTo>
                  <a:lnTo>
                    <a:pt x="1262" y="782"/>
                  </a:lnTo>
                  <a:lnTo>
                    <a:pt x="1262" y="782"/>
                  </a:lnTo>
                  <a:lnTo>
                    <a:pt x="1268" y="792"/>
                  </a:lnTo>
                  <a:lnTo>
                    <a:pt x="1276" y="803"/>
                  </a:lnTo>
                  <a:lnTo>
                    <a:pt x="1284" y="813"/>
                  </a:lnTo>
                  <a:lnTo>
                    <a:pt x="1292" y="824"/>
                  </a:lnTo>
                  <a:lnTo>
                    <a:pt x="1292" y="824"/>
                  </a:lnTo>
                  <a:lnTo>
                    <a:pt x="1304" y="844"/>
                  </a:lnTo>
                  <a:lnTo>
                    <a:pt x="1309" y="854"/>
                  </a:lnTo>
                  <a:lnTo>
                    <a:pt x="1314" y="864"/>
                  </a:lnTo>
                  <a:lnTo>
                    <a:pt x="1322" y="871"/>
                  </a:lnTo>
                  <a:lnTo>
                    <a:pt x="1329" y="878"/>
                  </a:lnTo>
                  <a:lnTo>
                    <a:pt x="1334" y="880"/>
                  </a:lnTo>
                  <a:lnTo>
                    <a:pt x="1338" y="882"/>
                  </a:lnTo>
                  <a:lnTo>
                    <a:pt x="1343" y="883"/>
                  </a:lnTo>
                  <a:lnTo>
                    <a:pt x="1349" y="883"/>
                  </a:lnTo>
                  <a:lnTo>
                    <a:pt x="1349" y="883"/>
                  </a:lnTo>
                  <a:lnTo>
                    <a:pt x="1354" y="882"/>
                  </a:lnTo>
                  <a:lnTo>
                    <a:pt x="1359" y="881"/>
                  </a:lnTo>
                  <a:lnTo>
                    <a:pt x="1364" y="878"/>
                  </a:lnTo>
                  <a:lnTo>
                    <a:pt x="1367" y="874"/>
                  </a:lnTo>
                  <a:lnTo>
                    <a:pt x="1370" y="871"/>
                  </a:lnTo>
                  <a:lnTo>
                    <a:pt x="1372" y="867"/>
                  </a:lnTo>
                  <a:lnTo>
                    <a:pt x="1377" y="857"/>
                  </a:lnTo>
                  <a:lnTo>
                    <a:pt x="1383" y="837"/>
                  </a:lnTo>
                  <a:lnTo>
                    <a:pt x="1388" y="827"/>
                  </a:lnTo>
                  <a:lnTo>
                    <a:pt x="1392" y="823"/>
                  </a:lnTo>
                  <a:lnTo>
                    <a:pt x="1395" y="819"/>
                  </a:lnTo>
                  <a:lnTo>
                    <a:pt x="1395" y="819"/>
                  </a:lnTo>
                  <a:lnTo>
                    <a:pt x="1400" y="815"/>
                  </a:lnTo>
                  <a:lnTo>
                    <a:pt x="1404" y="812"/>
                  </a:lnTo>
                  <a:lnTo>
                    <a:pt x="1410" y="811"/>
                  </a:lnTo>
                  <a:lnTo>
                    <a:pt x="1415" y="809"/>
                  </a:lnTo>
                  <a:lnTo>
                    <a:pt x="1426" y="809"/>
                  </a:lnTo>
                  <a:lnTo>
                    <a:pt x="1437" y="810"/>
                  </a:lnTo>
                  <a:lnTo>
                    <a:pt x="1458" y="814"/>
                  </a:lnTo>
                  <a:lnTo>
                    <a:pt x="1468" y="815"/>
                  </a:lnTo>
                  <a:lnTo>
                    <a:pt x="1476" y="817"/>
                  </a:lnTo>
                  <a:lnTo>
                    <a:pt x="1476" y="817"/>
                  </a:lnTo>
                  <a:lnTo>
                    <a:pt x="1478" y="808"/>
                  </a:lnTo>
                  <a:lnTo>
                    <a:pt x="1480" y="799"/>
                  </a:lnTo>
                  <a:lnTo>
                    <a:pt x="1481" y="781"/>
                  </a:lnTo>
                  <a:lnTo>
                    <a:pt x="1481" y="763"/>
                  </a:lnTo>
                  <a:lnTo>
                    <a:pt x="1478" y="745"/>
                  </a:lnTo>
                  <a:lnTo>
                    <a:pt x="1478" y="745"/>
                  </a:lnTo>
                  <a:close/>
                  <a:moveTo>
                    <a:pt x="1387" y="676"/>
                  </a:moveTo>
                  <a:lnTo>
                    <a:pt x="1387" y="676"/>
                  </a:lnTo>
                  <a:lnTo>
                    <a:pt x="1380" y="658"/>
                  </a:lnTo>
                  <a:lnTo>
                    <a:pt x="1372" y="639"/>
                  </a:lnTo>
                  <a:lnTo>
                    <a:pt x="1359" y="600"/>
                  </a:lnTo>
                  <a:lnTo>
                    <a:pt x="1352" y="582"/>
                  </a:lnTo>
                  <a:lnTo>
                    <a:pt x="1343" y="565"/>
                  </a:lnTo>
                  <a:lnTo>
                    <a:pt x="1334" y="548"/>
                  </a:lnTo>
                  <a:lnTo>
                    <a:pt x="1327" y="540"/>
                  </a:lnTo>
                  <a:lnTo>
                    <a:pt x="1321" y="534"/>
                  </a:lnTo>
                  <a:lnTo>
                    <a:pt x="1321" y="534"/>
                  </a:lnTo>
                  <a:lnTo>
                    <a:pt x="1321" y="530"/>
                  </a:lnTo>
                  <a:lnTo>
                    <a:pt x="1320" y="529"/>
                  </a:lnTo>
                  <a:lnTo>
                    <a:pt x="1320" y="526"/>
                  </a:lnTo>
                  <a:lnTo>
                    <a:pt x="1321" y="524"/>
                  </a:lnTo>
                  <a:lnTo>
                    <a:pt x="1321" y="524"/>
                  </a:lnTo>
                  <a:lnTo>
                    <a:pt x="1317" y="524"/>
                  </a:lnTo>
                  <a:lnTo>
                    <a:pt x="1317" y="524"/>
                  </a:lnTo>
                  <a:lnTo>
                    <a:pt x="1313" y="525"/>
                  </a:lnTo>
                  <a:lnTo>
                    <a:pt x="1311" y="527"/>
                  </a:lnTo>
                  <a:lnTo>
                    <a:pt x="1309" y="529"/>
                  </a:lnTo>
                  <a:lnTo>
                    <a:pt x="1304" y="529"/>
                  </a:lnTo>
                  <a:lnTo>
                    <a:pt x="1304" y="529"/>
                  </a:lnTo>
                  <a:lnTo>
                    <a:pt x="1310" y="546"/>
                  </a:lnTo>
                  <a:lnTo>
                    <a:pt x="1318" y="562"/>
                  </a:lnTo>
                  <a:lnTo>
                    <a:pt x="1334" y="593"/>
                  </a:lnTo>
                  <a:lnTo>
                    <a:pt x="1351" y="624"/>
                  </a:lnTo>
                  <a:lnTo>
                    <a:pt x="1368" y="654"/>
                  </a:lnTo>
                  <a:lnTo>
                    <a:pt x="1368" y="654"/>
                  </a:lnTo>
                  <a:lnTo>
                    <a:pt x="1373" y="667"/>
                  </a:lnTo>
                  <a:lnTo>
                    <a:pt x="1378" y="678"/>
                  </a:lnTo>
                  <a:lnTo>
                    <a:pt x="1385" y="703"/>
                  </a:lnTo>
                  <a:lnTo>
                    <a:pt x="1389" y="715"/>
                  </a:lnTo>
                  <a:lnTo>
                    <a:pt x="1394" y="726"/>
                  </a:lnTo>
                  <a:lnTo>
                    <a:pt x="1400" y="735"/>
                  </a:lnTo>
                  <a:lnTo>
                    <a:pt x="1408" y="743"/>
                  </a:lnTo>
                  <a:lnTo>
                    <a:pt x="1408" y="743"/>
                  </a:lnTo>
                  <a:lnTo>
                    <a:pt x="1410" y="733"/>
                  </a:lnTo>
                  <a:lnTo>
                    <a:pt x="1409" y="724"/>
                  </a:lnTo>
                  <a:lnTo>
                    <a:pt x="1408" y="716"/>
                  </a:lnTo>
                  <a:lnTo>
                    <a:pt x="1404" y="708"/>
                  </a:lnTo>
                  <a:lnTo>
                    <a:pt x="1396" y="692"/>
                  </a:lnTo>
                  <a:lnTo>
                    <a:pt x="1387" y="676"/>
                  </a:lnTo>
                  <a:lnTo>
                    <a:pt x="1387" y="676"/>
                  </a:lnTo>
                  <a:close/>
                  <a:moveTo>
                    <a:pt x="1262" y="610"/>
                  </a:moveTo>
                  <a:lnTo>
                    <a:pt x="1262" y="610"/>
                  </a:lnTo>
                  <a:lnTo>
                    <a:pt x="1258" y="595"/>
                  </a:lnTo>
                  <a:lnTo>
                    <a:pt x="1253" y="580"/>
                  </a:lnTo>
                  <a:lnTo>
                    <a:pt x="1251" y="572"/>
                  </a:lnTo>
                  <a:lnTo>
                    <a:pt x="1248" y="567"/>
                  </a:lnTo>
                  <a:lnTo>
                    <a:pt x="1244" y="562"/>
                  </a:lnTo>
                  <a:lnTo>
                    <a:pt x="1237" y="559"/>
                  </a:lnTo>
                  <a:lnTo>
                    <a:pt x="1237" y="559"/>
                  </a:lnTo>
                  <a:lnTo>
                    <a:pt x="1236" y="561"/>
                  </a:lnTo>
                  <a:lnTo>
                    <a:pt x="1233" y="563"/>
                  </a:lnTo>
                  <a:lnTo>
                    <a:pt x="1227" y="564"/>
                  </a:lnTo>
                  <a:lnTo>
                    <a:pt x="1223" y="565"/>
                  </a:lnTo>
                  <a:lnTo>
                    <a:pt x="1220" y="567"/>
                  </a:lnTo>
                  <a:lnTo>
                    <a:pt x="1219" y="569"/>
                  </a:lnTo>
                  <a:lnTo>
                    <a:pt x="1218" y="574"/>
                  </a:lnTo>
                  <a:lnTo>
                    <a:pt x="1218" y="574"/>
                  </a:lnTo>
                  <a:lnTo>
                    <a:pt x="1225" y="584"/>
                  </a:lnTo>
                  <a:lnTo>
                    <a:pt x="1231" y="597"/>
                  </a:lnTo>
                  <a:lnTo>
                    <a:pt x="1243" y="623"/>
                  </a:lnTo>
                  <a:lnTo>
                    <a:pt x="1266" y="680"/>
                  </a:lnTo>
                  <a:lnTo>
                    <a:pt x="1278" y="707"/>
                  </a:lnTo>
                  <a:lnTo>
                    <a:pt x="1284" y="721"/>
                  </a:lnTo>
                  <a:lnTo>
                    <a:pt x="1292" y="734"/>
                  </a:lnTo>
                  <a:lnTo>
                    <a:pt x="1299" y="747"/>
                  </a:lnTo>
                  <a:lnTo>
                    <a:pt x="1308" y="759"/>
                  </a:lnTo>
                  <a:lnTo>
                    <a:pt x="1317" y="769"/>
                  </a:lnTo>
                  <a:lnTo>
                    <a:pt x="1326" y="780"/>
                  </a:lnTo>
                  <a:lnTo>
                    <a:pt x="1326" y="780"/>
                  </a:lnTo>
                  <a:lnTo>
                    <a:pt x="1325" y="768"/>
                  </a:lnTo>
                  <a:lnTo>
                    <a:pt x="1323" y="757"/>
                  </a:lnTo>
                  <a:lnTo>
                    <a:pt x="1321" y="745"/>
                  </a:lnTo>
                  <a:lnTo>
                    <a:pt x="1318" y="734"/>
                  </a:lnTo>
                  <a:lnTo>
                    <a:pt x="1309" y="713"/>
                  </a:lnTo>
                  <a:lnTo>
                    <a:pt x="1301" y="691"/>
                  </a:lnTo>
                  <a:lnTo>
                    <a:pt x="1280" y="651"/>
                  </a:lnTo>
                  <a:lnTo>
                    <a:pt x="1271" y="630"/>
                  </a:lnTo>
                  <a:lnTo>
                    <a:pt x="1262" y="610"/>
                  </a:lnTo>
                  <a:lnTo>
                    <a:pt x="1262" y="610"/>
                  </a:lnTo>
                  <a:close/>
                  <a:moveTo>
                    <a:pt x="894" y="822"/>
                  </a:moveTo>
                  <a:lnTo>
                    <a:pt x="894" y="822"/>
                  </a:lnTo>
                  <a:lnTo>
                    <a:pt x="887" y="829"/>
                  </a:lnTo>
                  <a:lnTo>
                    <a:pt x="881" y="837"/>
                  </a:lnTo>
                  <a:lnTo>
                    <a:pt x="871" y="855"/>
                  </a:lnTo>
                  <a:lnTo>
                    <a:pt x="863" y="873"/>
                  </a:lnTo>
                  <a:lnTo>
                    <a:pt x="856" y="893"/>
                  </a:lnTo>
                  <a:lnTo>
                    <a:pt x="856" y="893"/>
                  </a:lnTo>
                  <a:lnTo>
                    <a:pt x="870" y="898"/>
                  </a:lnTo>
                  <a:lnTo>
                    <a:pt x="885" y="902"/>
                  </a:lnTo>
                  <a:lnTo>
                    <a:pt x="900" y="905"/>
                  </a:lnTo>
                  <a:lnTo>
                    <a:pt x="915" y="909"/>
                  </a:lnTo>
                  <a:lnTo>
                    <a:pt x="931" y="911"/>
                  </a:lnTo>
                  <a:lnTo>
                    <a:pt x="947" y="913"/>
                  </a:lnTo>
                  <a:lnTo>
                    <a:pt x="979" y="914"/>
                  </a:lnTo>
                  <a:lnTo>
                    <a:pt x="1013" y="913"/>
                  </a:lnTo>
                  <a:lnTo>
                    <a:pt x="1045" y="912"/>
                  </a:lnTo>
                  <a:lnTo>
                    <a:pt x="1076" y="909"/>
                  </a:lnTo>
                  <a:lnTo>
                    <a:pt x="1105" y="905"/>
                  </a:lnTo>
                  <a:lnTo>
                    <a:pt x="1105" y="905"/>
                  </a:lnTo>
                  <a:lnTo>
                    <a:pt x="1127" y="902"/>
                  </a:lnTo>
                  <a:lnTo>
                    <a:pt x="1150" y="898"/>
                  </a:lnTo>
                  <a:lnTo>
                    <a:pt x="1171" y="894"/>
                  </a:lnTo>
                  <a:lnTo>
                    <a:pt x="1191" y="888"/>
                  </a:lnTo>
                  <a:lnTo>
                    <a:pt x="1212" y="882"/>
                  </a:lnTo>
                  <a:lnTo>
                    <a:pt x="1231" y="875"/>
                  </a:lnTo>
                  <a:lnTo>
                    <a:pt x="1249" y="869"/>
                  </a:lnTo>
                  <a:lnTo>
                    <a:pt x="1267" y="860"/>
                  </a:lnTo>
                  <a:lnTo>
                    <a:pt x="1267" y="860"/>
                  </a:lnTo>
                  <a:lnTo>
                    <a:pt x="1251" y="832"/>
                  </a:lnTo>
                  <a:lnTo>
                    <a:pt x="1236" y="799"/>
                  </a:lnTo>
                  <a:lnTo>
                    <a:pt x="1205" y="734"/>
                  </a:lnTo>
                  <a:lnTo>
                    <a:pt x="1146" y="605"/>
                  </a:lnTo>
                  <a:lnTo>
                    <a:pt x="1146" y="605"/>
                  </a:lnTo>
                  <a:lnTo>
                    <a:pt x="1128" y="615"/>
                  </a:lnTo>
                  <a:lnTo>
                    <a:pt x="1110" y="627"/>
                  </a:lnTo>
                  <a:lnTo>
                    <a:pt x="1075" y="651"/>
                  </a:lnTo>
                  <a:lnTo>
                    <a:pt x="1041" y="675"/>
                  </a:lnTo>
                  <a:lnTo>
                    <a:pt x="1010" y="703"/>
                  </a:lnTo>
                  <a:lnTo>
                    <a:pt x="979" y="731"/>
                  </a:lnTo>
                  <a:lnTo>
                    <a:pt x="949" y="761"/>
                  </a:lnTo>
                  <a:lnTo>
                    <a:pt x="922" y="791"/>
                  </a:lnTo>
                  <a:lnTo>
                    <a:pt x="894" y="822"/>
                  </a:lnTo>
                  <a:lnTo>
                    <a:pt x="894" y="822"/>
                  </a:lnTo>
                  <a:close/>
                  <a:moveTo>
                    <a:pt x="625" y="1662"/>
                  </a:moveTo>
                  <a:lnTo>
                    <a:pt x="625" y="1662"/>
                  </a:lnTo>
                  <a:lnTo>
                    <a:pt x="623" y="1659"/>
                  </a:lnTo>
                  <a:lnTo>
                    <a:pt x="621" y="1656"/>
                  </a:lnTo>
                  <a:lnTo>
                    <a:pt x="616" y="1646"/>
                  </a:lnTo>
                  <a:lnTo>
                    <a:pt x="611" y="1636"/>
                  </a:lnTo>
                  <a:lnTo>
                    <a:pt x="607" y="1631"/>
                  </a:lnTo>
                  <a:lnTo>
                    <a:pt x="604" y="1628"/>
                  </a:lnTo>
                  <a:lnTo>
                    <a:pt x="604" y="1628"/>
                  </a:lnTo>
                  <a:lnTo>
                    <a:pt x="600" y="1612"/>
                  </a:lnTo>
                  <a:lnTo>
                    <a:pt x="597" y="1597"/>
                  </a:lnTo>
                  <a:lnTo>
                    <a:pt x="592" y="1584"/>
                  </a:lnTo>
                  <a:lnTo>
                    <a:pt x="586" y="1572"/>
                  </a:lnTo>
                  <a:lnTo>
                    <a:pt x="575" y="1549"/>
                  </a:lnTo>
                  <a:lnTo>
                    <a:pt x="569" y="1536"/>
                  </a:lnTo>
                  <a:lnTo>
                    <a:pt x="564" y="1522"/>
                  </a:lnTo>
                  <a:lnTo>
                    <a:pt x="564" y="1522"/>
                  </a:lnTo>
                  <a:lnTo>
                    <a:pt x="559" y="1518"/>
                  </a:lnTo>
                  <a:lnTo>
                    <a:pt x="554" y="1514"/>
                  </a:lnTo>
                  <a:lnTo>
                    <a:pt x="547" y="1503"/>
                  </a:lnTo>
                  <a:lnTo>
                    <a:pt x="540" y="1493"/>
                  </a:lnTo>
                  <a:lnTo>
                    <a:pt x="532" y="1483"/>
                  </a:lnTo>
                  <a:lnTo>
                    <a:pt x="532" y="1483"/>
                  </a:lnTo>
                  <a:lnTo>
                    <a:pt x="531" y="1478"/>
                  </a:lnTo>
                  <a:lnTo>
                    <a:pt x="530" y="1474"/>
                  </a:lnTo>
                  <a:lnTo>
                    <a:pt x="527" y="1471"/>
                  </a:lnTo>
                  <a:lnTo>
                    <a:pt x="526" y="1465"/>
                  </a:lnTo>
                  <a:lnTo>
                    <a:pt x="526" y="1465"/>
                  </a:lnTo>
                  <a:lnTo>
                    <a:pt x="518" y="1454"/>
                  </a:lnTo>
                  <a:lnTo>
                    <a:pt x="510" y="1441"/>
                  </a:lnTo>
                  <a:lnTo>
                    <a:pt x="503" y="1427"/>
                  </a:lnTo>
                  <a:lnTo>
                    <a:pt x="496" y="1412"/>
                  </a:lnTo>
                  <a:lnTo>
                    <a:pt x="490" y="1398"/>
                  </a:lnTo>
                  <a:lnTo>
                    <a:pt x="484" y="1384"/>
                  </a:lnTo>
                  <a:lnTo>
                    <a:pt x="475" y="1371"/>
                  </a:lnTo>
                  <a:lnTo>
                    <a:pt x="471" y="1366"/>
                  </a:lnTo>
                  <a:lnTo>
                    <a:pt x="465" y="1360"/>
                  </a:lnTo>
                  <a:lnTo>
                    <a:pt x="465" y="1360"/>
                  </a:lnTo>
                  <a:lnTo>
                    <a:pt x="439" y="1309"/>
                  </a:lnTo>
                  <a:lnTo>
                    <a:pt x="413" y="1259"/>
                  </a:lnTo>
                  <a:lnTo>
                    <a:pt x="388" y="1206"/>
                  </a:lnTo>
                  <a:lnTo>
                    <a:pt x="365" y="1154"/>
                  </a:lnTo>
                  <a:lnTo>
                    <a:pt x="365" y="1154"/>
                  </a:lnTo>
                  <a:lnTo>
                    <a:pt x="348" y="1115"/>
                  </a:lnTo>
                  <a:lnTo>
                    <a:pt x="329" y="1078"/>
                  </a:lnTo>
                  <a:lnTo>
                    <a:pt x="291" y="1004"/>
                  </a:lnTo>
                  <a:lnTo>
                    <a:pt x="272" y="966"/>
                  </a:lnTo>
                  <a:lnTo>
                    <a:pt x="254" y="929"/>
                  </a:lnTo>
                  <a:lnTo>
                    <a:pt x="237" y="890"/>
                  </a:lnTo>
                  <a:lnTo>
                    <a:pt x="222" y="851"/>
                  </a:lnTo>
                  <a:lnTo>
                    <a:pt x="222" y="851"/>
                  </a:lnTo>
                  <a:lnTo>
                    <a:pt x="215" y="853"/>
                  </a:lnTo>
                  <a:lnTo>
                    <a:pt x="208" y="857"/>
                  </a:lnTo>
                  <a:lnTo>
                    <a:pt x="201" y="859"/>
                  </a:lnTo>
                  <a:lnTo>
                    <a:pt x="197" y="860"/>
                  </a:lnTo>
                  <a:lnTo>
                    <a:pt x="192" y="860"/>
                  </a:lnTo>
                  <a:lnTo>
                    <a:pt x="192" y="860"/>
                  </a:lnTo>
                  <a:lnTo>
                    <a:pt x="200" y="881"/>
                  </a:lnTo>
                  <a:lnTo>
                    <a:pt x="207" y="900"/>
                  </a:lnTo>
                  <a:lnTo>
                    <a:pt x="216" y="919"/>
                  </a:lnTo>
                  <a:lnTo>
                    <a:pt x="226" y="939"/>
                  </a:lnTo>
                  <a:lnTo>
                    <a:pt x="245" y="975"/>
                  </a:lnTo>
                  <a:lnTo>
                    <a:pt x="264" y="1010"/>
                  </a:lnTo>
                  <a:lnTo>
                    <a:pt x="264" y="1010"/>
                  </a:lnTo>
                  <a:lnTo>
                    <a:pt x="272" y="1029"/>
                  </a:lnTo>
                  <a:lnTo>
                    <a:pt x="279" y="1048"/>
                  </a:lnTo>
                  <a:lnTo>
                    <a:pt x="287" y="1066"/>
                  </a:lnTo>
                  <a:lnTo>
                    <a:pt x="296" y="1084"/>
                  </a:lnTo>
                  <a:lnTo>
                    <a:pt x="296" y="1084"/>
                  </a:lnTo>
                  <a:lnTo>
                    <a:pt x="327" y="1146"/>
                  </a:lnTo>
                  <a:lnTo>
                    <a:pt x="357" y="1208"/>
                  </a:lnTo>
                  <a:lnTo>
                    <a:pt x="417" y="1334"/>
                  </a:lnTo>
                  <a:lnTo>
                    <a:pt x="448" y="1395"/>
                  </a:lnTo>
                  <a:lnTo>
                    <a:pt x="479" y="1455"/>
                  </a:lnTo>
                  <a:lnTo>
                    <a:pt x="496" y="1485"/>
                  </a:lnTo>
                  <a:lnTo>
                    <a:pt x="512" y="1514"/>
                  </a:lnTo>
                  <a:lnTo>
                    <a:pt x="531" y="1541"/>
                  </a:lnTo>
                  <a:lnTo>
                    <a:pt x="549" y="1569"/>
                  </a:lnTo>
                  <a:lnTo>
                    <a:pt x="549" y="1569"/>
                  </a:lnTo>
                  <a:lnTo>
                    <a:pt x="553" y="1581"/>
                  </a:lnTo>
                  <a:lnTo>
                    <a:pt x="559" y="1593"/>
                  </a:lnTo>
                  <a:lnTo>
                    <a:pt x="570" y="1614"/>
                  </a:lnTo>
                  <a:lnTo>
                    <a:pt x="581" y="1637"/>
                  </a:lnTo>
                  <a:lnTo>
                    <a:pt x="586" y="1649"/>
                  </a:lnTo>
                  <a:lnTo>
                    <a:pt x="591" y="1660"/>
                  </a:lnTo>
                  <a:lnTo>
                    <a:pt x="591" y="1660"/>
                  </a:lnTo>
                  <a:lnTo>
                    <a:pt x="591" y="1662"/>
                  </a:lnTo>
                  <a:lnTo>
                    <a:pt x="590" y="1665"/>
                  </a:lnTo>
                  <a:lnTo>
                    <a:pt x="587" y="1668"/>
                  </a:lnTo>
                  <a:lnTo>
                    <a:pt x="586" y="1669"/>
                  </a:lnTo>
                  <a:lnTo>
                    <a:pt x="586" y="1671"/>
                  </a:lnTo>
                  <a:lnTo>
                    <a:pt x="586" y="1673"/>
                  </a:lnTo>
                  <a:lnTo>
                    <a:pt x="589" y="1675"/>
                  </a:lnTo>
                  <a:lnTo>
                    <a:pt x="589" y="1675"/>
                  </a:lnTo>
                  <a:lnTo>
                    <a:pt x="596" y="1677"/>
                  </a:lnTo>
                  <a:lnTo>
                    <a:pt x="601" y="1678"/>
                  </a:lnTo>
                  <a:lnTo>
                    <a:pt x="607" y="1677"/>
                  </a:lnTo>
                  <a:lnTo>
                    <a:pt x="611" y="1675"/>
                  </a:lnTo>
                  <a:lnTo>
                    <a:pt x="614" y="1673"/>
                  </a:lnTo>
                  <a:lnTo>
                    <a:pt x="618" y="1670"/>
                  </a:lnTo>
                  <a:lnTo>
                    <a:pt x="625" y="1662"/>
                  </a:lnTo>
                  <a:lnTo>
                    <a:pt x="625" y="1662"/>
                  </a:lnTo>
                  <a:close/>
                  <a:moveTo>
                    <a:pt x="107" y="930"/>
                  </a:moveTo>
                  <a:lnTo>
                    <a:pt x="107" y="930"/>
                  </a:lnTo>
                  <a:lnTo>
                    <a:pt x="118" y="954"/>
                  </a:lnTo>
                  <a:lnTo>
                    <a:pt x="131" y="976"/>
                  </a:lnTo>
                  <a:lnTo>
                    <a:pt x="131" y="976"/>
                  </a:lnTo>
                  <a:lnTo>
                    <a:pt x="154" y="1022"/>
                  </a:lnTo>
                  <a:lnTo>
                    <a:pt x="166" y="1046"/>
                  </a:lnTo>
                  <a:lnTo>
                    <a:pt x="177" y="1067"/>
                  </a:lnTo>
                  <a:lnTo>
                    <a:pt x="177" y="1067"/>
                  </a:lnTo>
                  <a:lnTo>
                    <a:pt x="203" y="1114"/>
                  </a:lnTo>
                  <a:lnTo>
                    <a:pt x="227" y="1161"/>
                  </a:lnTo>
                  <a:lnTo>
                    <a:pt x="250" y="1210"/>
                  </a:lnTo>
                  <a:lnTo>
                    <a:pt x="273" y="1258"/>
                  </a:lnTo>
                  <a:lnTo>
                    <a:pt x="317" y="1354"/>
                  </a:lnTo>
                  <a:lnTo>
                    <a:pt x="339" y="1402"/>
                  </a:lnTo>
                  <a:lnTo>
                    <a:pt x="363" y="1448"/>
                  </a:lnTo>
                  <a:lnTo>
                    <a:pt x="363" y="1448"/>
                  </a:lnTo>
                  <a:lnTo>
                    <a:pt x="373" y="1472"/>
                  </a:lnTo>
                  <a:lnTo>
                    <a:pt x="384" y="1496"/>
                  </a:lnTo>
                  <a:lnTo>
                    <a:pt x="402" y="1545"/>
                  </a:lnTo>
                  <a:lnTo>
                    <a:pt x="412" y="1568"/>
                  </a:lnTo>
                  <a:lnTo>
                    <a:pt x="423" y="1592"/>
                  </a:lnTo>
                  <a:lnTo>
                    <a:pt x="434" y="1614"/>
                  </a:lnTo>
                  <a:lnTo>
                    <a:pt x="448" y="1636"/>
                  </a:lnTo>
                  <a:lnTo>
                    <a:pt x="448" y="1636"/>
                  </a:lnTo>
                  <a:lnTo>
                    <a:pt x="448" y="1641"/>
                  </a:lnTo>
                  <a:lnTo>
                    <a:pt x="448" y="1649"/>
                  </a:lnTo>
                  <a:lnTo>
                    <a:pt x="451" y="1657"/>
                  </a:lnTo>
                  <a:lnTo>
                    <a:pt x="455" y="1667"/>
                  </a:lnTo>
                  <a:lnTo>
                    <a:pt x="460" y="1674"/>
                  </a:lnTo>
                  <a:lnTo>
                    <a:pt x="463" y="1676"/>
                  </a:lnTo>
                  <a:lnTo>
                    <a:pt x="468" y="1680"/>
                  </a:lnTo>
                  <a:lnTo>
                    <a:pt x="471" y="1681"/>
                  </a:lnTo>
                  <a:lnTo>
                    <a:pt x="475" y="1682"/>
                  </a:lnTo>
                  <a:lnTo>
                    <a:pt x="480" y="1682"/>
                  </a:lnTo>
                  <a:lnTo>
                    <a:pt x="485" y="1680"/>
                  </a:lnTo>
                  <a:lnTo>
                    <a:pt x="485" y="1680"/>
                  </a:lnTo>
                  <a:lnTo>
                    <a:pt x="486" y="1671"/>
                  </a:lnTo>
                  <a:lnTo>
                    <a:pt x="486" y="1664"/>
                  </a:lnTo>
                  <a:lnTo>
                    <a:pt x="486" y="1657"/>
                  </a:lnTo>
                  <a:lnTo>
                    <a:pt x="484" y="1651"/>
                  </a:lnTo>
                  <a:lnTo>
                    <a:pt x="480" y="1637"/>
                  </a:lnTo>
                  <a:lnTo>
                    <a:pt x="475" y="1621"/>
                  </a:lnTo>
                  <a:lnTo>
                    <a:pt x="475" y="1621"/>
                  </a:lnTo>
                  <a:lnTo>
                    <a:pt x="464" y="1604"/>
                  </a:lnTo>
                  <a:lnTo>
                    <a:pt x="454" y="1586"/>
                  </a:lnTo>
                  <a:lnTo>
                    <a:pt x="445" y="1568"/>
                  </a:lnTo>
                  <a:lnTo>
                    <a:pt x="435" y="1550"/>
                  </a:lnTo>
                  <a:lnTo>
                    <a:pt x="419" y="1514"/>
                  </a:lnTo>
                  <a:lnTo>
                    <a:pt x="401" y="1478"/>
                  </a:lnTo>
                  <a:lnTo>
                    <a:pt x="401" y="1478"/>
                  </a:lnTo>
                  <a:lnTo>
                    <a:pt x="385" y="1445"/>
                  </a:lnTo>
                  <a:lnTo>
                    <a:pt x="377" y="1429"/>
                  </a:lnTo>
                  <a:lnTo>
                    <a:pt x="369" y="1412"/>
                  </a:lnTo>
                  <a:lnTo>
                    <a:pt x="369" y="1412"/>
                  </a:lnTo>
                  <a:lnTo>
                    <a:pt x="362" y="1395"/>
                  </a:lnTo>
                  <a:lnTo>
                    <a:pt x="352" y="1379"/>
                  </a:lnTo>
                  <a:lnTo>
                    <a:pt x="342" y="1362"/>
                  </a:lnTo>
                  <a:lnTo>
                    <a:pt x="333" y="1346"/>
                  </a:lnTo>
                  <a:lnTo>
                    <a:pt x="333" y="1346"/>
                  </a:lnTo>
                  <a:lnTo>
                    <a:pt x="324" y="1327"/>
                  </a:lnTo>
                  <a:lnTo>
                    <a:pt x="318" y="1309"/>
                  </a:lnTo>
                  <a:lnTo>
                    <a:pt x="303" y="1272"/>
                  </a:lnTo>
                  <a:lnTo>
                    <a:pt x="303" y="1272"/>
                  </a:lnTo>
                  <a:lnTo>
                    <a:pt x="288" y="1235"/>
                  </a:lnTo>
                  <a:lnTo>
                    <a:pt x="272" y="1200"/>
                  </a:lnTo>
                  <a:lnTo>
                    <a:pt x="239" y="1129"/>
                  </a:lnTo>
                  <a:lnTo>
                    <a:pt x="239" y="1129"/>
                  </a:lnTo>
                  <a:lnTo>
                    <a:pt x="231" y="1111"/>
                  </a:lnTo>
                  <a:lnTo>
                    <a:pt x="221" y="1095"/>
                  </a:lnTo>
                  <a:lnTo>
                    <a:pt x="202" y="1062"/>
                  </a:lnTo>
                  <a:lnTo>
                    <a:pt x="183" y="1029"/>
                  </a:lnTo>
                  <a:lnTo>
                    <a:pt x="174" y="1013"/>
                  </a:lnTo>
                  <a:lnTo>
                    <a:pt x="166" y="996"/>
                  </a:lnTo>
                  <a:lnTo>
                    <a:pt x="166" y="996"/>
                  </a:lnTo>
                  <a:lnTo>
                    <a:pt x="158" y="978"/>
                  </a:lnTo>
                  <a:lnTo>
                    <a:pt x="151" y="958"/>
                  </a:lnTo>
                  <a:lnTo>
                    <a:pt x="142" y="936"/>
                  </a:lnTo>
                  <a:lnTo>
                    <a:pt x="133" y="915"/>
                  </a:lnTo>
                  <a:lnTo>
                    <a:pt x="128" y="905"/>
                  </a:lnTo>
                  <a:lnTo>
                    <a:pt x="123" y="896"/>
                  </a:lnTo>
                  <a:lnTo>
                    <a:pt x="117" y="887"/>
                  </a:lnTo>
                  <a:lnTo>
                    <a:pt x="111" y="881"/>
                  </a:lnTo>
                  <a:lnTo>
                    <a:pt x="105" y="875"/>
                  </a:lnTo>
                  <a:lnTo>
                    <a:pt x="97" y="871"/>
                  </a:lnTo>
                  <a:lnTo>
                    <a:pt x="90" y="869"/>
                  </a:lnTo>
                  <a:lnTo>
                    <a:pt x="82" y="868"/>
                  </a:lnTo>
                  <a:lnTo>
                    <a:pt x="82" y="868"/>
                  </a:lnTo>
                  <a:lnTo>
                    <a:pt x="87" y="884"/>
                  </a:lnTo>
                  <a:lnTo>
                    <a:pt x="93" y="899"/>
                  </a:lnTo>
                  <a:lnTo>
                    <a:pt x="107" y="930"/>
                  </a:lnTo>
                  <a:lnTo>
                    <a:pt x="107" y="930"/>
                  </a:lnTo>
                  <a:close/>
                  <a:moveTo>
                    <a:pt x="168" y="873"/>
                  </a:moveTo>
                  <a:lnTo>
                    <a:pt x="168" y="873"/>
                  </a:lnTo>
                  <a:lnTo>
                    <a:pt x="161" y="873"/>
                  </a:lnTo>
                  <a:lnTo>
                    <a:pt x="155" y="872"/>
                  </a:lnTo>
                  <a:lnTo>
                    <a:pt x="147" y="871"/>
                  </a:lnTo>
                  <a:lnTo>
                    <a:pt x="143" y="872"/>
                  </a:lnTo>
                  <a:lnTo>
                    <a:pt x="139" y="873"/>
                  </a:lnTo>
                  <a:lnTo>
                    <a:pt x="139" y="873"/>
                  </a:lnTo>
                  <a:lnTo>
                    <a:pt x="146" y="900"/>
                  </a:lnTo>
                  <a:lnTo>
                    <a:pt x="156" y="926"/>
                  </a:lnTo>
                  <a:lnTo>
                    <a:pt x="168" y="951"/>
                  </a:lnTo>
                  <a:lnTo>
                    <a:pt x="180" y="977"/>
                  </a:lnTo>
                  <a:lnTo>
                    <a:pt x="205" y="1026"/>
                  </a:lnTo>
                  <a:lnTo>
                    <a:pt x="232" y="1075"/>
                  </a:lnTo>
                  <a:lnTo>
                    <a:pt x="232" y="1075"/>
                  </a:lnTo>
                  <a:lnTo>
                    <a:pt x="246" y="1101"/>
                  </a:lnTo>
                  <a:lnTo>
                    <a:pt x="260" y="1129"/>
                  </a:lnTo>
                  <a:lnTo>
                    <a:pt x="286" y="1184"/>
                  </a:lnTo>
                  <a:lnTo>
                    <a:pt x="310" y="1238"/>
                  </a:lnTo>
                  <a:lnTo>
                    <a:pt x="334" y="1293"/>
                  </a:lnTo>
                  <a:lnTo>
                    <a:pt x="358" y="1349"/>
                  </a:lnTo>
                  <a:lnTo>
                    <a:pt x="384" y="1402"/>
                  </a:lnTo>
                  <a:lnTo>
                    <a:pt x="398" y="1430"/>
                  </a:lnTo>
                  <a:lnTo>
                    <a:pt x="412" y="1457"/>
                  </a:lnTo>
                  <a:lnTo>
                    <a:pt x="427" y="1484"/>
                  </a:lnTo>
                  <a:lnTo>
                    <a:pt x="443" y="1510"/>
                  </a:lnTo>
                  <a:lnTo>
                    <a:pt x="443" y="1510"/>
                  </a:lnTo>
                  <a:lnTo>
                    <a:pt x="454" y="1536"/>
                  </a:lnTo>
                  <a:lnTo>
                    <a:pt x="464" y="1561"/>
                  </a:lnTo>
                  <a:lnTo>
                    <a:pt x="478" y="1584"/>
                  </a:lnTo>
                  <a:lnTo>
                    <a:pt x="492" y="1609"/>
                  </a:lnTo>
                  <a:lnTo>
                    <a:pt x="492" y="1609"/>
                  </a:lnTo>
                  <a:lnTo>
                    <a:pt x="499" y="1607"/>
                  </a:lnTo>
                  <a:lnTo>
                    <a:pt x="506" y="1607"/>
                  </a:lnTo>
                  <a:lnTo>
                    <a:pt x="519" y="1608"/>
                  </a:lnTo>
                  <a:lnTo>
                    <a:pt x="524" y="1609"/>
                  </a:lnTo>
                  <a:lnTo>
                    <a:pt x="531" y="1610"/>
                  </a:lnTo>
                  <a:lnTo>
                    <a:pt x="536" y="1609"/>
                  </a:lnTo>
                  <a:lnTo>
                    <a:pt x="541" y="1606"/>
                  </a:lnTo>
                  <a:lnTo>
                    <a:pt x="541" y="1606"/>
                  </a:lnTo>
                  <a:lnTo>
                    <a:pt x="517" y="1562"/>
                  </a:lnTo>
                  <a:lnTo>
                    <a:pt x="492" y="1518"/>
                  </a:lnTo>
                  <a:lnTo>
                    <a:pt x="444" y="1427"/>
                  </a:lnTo>
                  <a:lnTo>
                    <a:pt x="398" y="1335"/>
                  </a:lnTo>
                  <a:lnTo>
                    <a:pt x="352" y="1243"/>
                  </a:lnTo>
                  <a:lnTo>
                    <a:pt x="262" y="1056"/>
                  </a:lnTo>
                  <a:lnTo>
                    <a:pt x="215" y="964"/>
                  </a:lnTo>
                  <a:lnTo>
                    <a:pt x="168" y="873"/>
                  </a:lnTo>
                  <a:lnTo>
                    <a:pt x="168" y="873"/>
                  </a:lnTo>
                  <a:close/>
                  <a:moveTo>
                    <a:pt x="714" y="917"/>
                  </a:moveTo>
                  <a:lnTo>
                    <a:pt x="714" y="917"/>
                  </a:lnTo>
                  <a:lnTo>
                    <a:pt x="700" y="924"/>
                  </a:lnTo>
                  <a:lnTo>
                    <a:pt x="687" y="930"/>
                  </a:lnTo>
                  <a:lnTo>
                    <a:pt x="682" y="934"/>
                  </a:lnTo>
                  <a:lnTo>
                    <a:pt x="677" y="939"/>
                  </a:lnTo>
                  <a:lnTo>
                    <a:pt x="673" y="944"/>
                  </a:lnTo>
                  <a:lnTo>
                    <a:pt x="670" y="948"/>
                  </a:lnTo>
                  <a:lnTo>
                    <a:pt x="667" y="955"/>
                  </a:lnTo>
                  <a:lnTo>
                    <a:pt x="665" y="960"/>
                  </a:lnTo>
                  <a:lnTo>
                    <a:pt x="663" y="966"/>
                  </a:lnTo>
                  <a:lnTo>
                    <a:pt x="662" y="973"/>
                  </a:lnTo>
                  <a:lnTo>
                    <a:pt x="662" y="980"/>
                  </a:lnTo>
                  <a:lnTo>
                    <a:pt x="663" y="988"/>
                  </a:lnTo>
                  <a:lnTo>
                    <a:pt x="665" y="995"/>
                  </a:lnTo>
                  <a:lnTo>
                    <a:pt x="667" y="1004"/>
                  </a:lnTo>
                  <a:lnTo>
                    <a:pt x="667" y="1004"/>
                  </a:lnTo>
                  <a:lnTo>
                    <a:pt x="673" y="1017"/>
                  </a:lnTo>
                  <a:lnTo>
                    <a:pt x="680" y="1031"/>
                  </a:lnTo>
                  <a:lnTo>
                    <a:pt x="687" y="1045"/>
                  </a:lnTo>
                  <a:lnTo>
                    <a:pt x="695" y="1060"/>
                  </a:lnTo>
                  <a:lnTo>
                    <a:pt x="695" y="1060"/>
                  </a:lnTo>
                  <a:lnTo>
                    <a:pt x="705" y="1092"/>
                  </a:lnTo>
                  <a:lnTo>
                    <a:pt x="715" y="1123"/>
                  </a:lnTo>
                  <a:lnTo>
                    <a:pt x="726" y="1153"/>
                  </a:lnTo>
                  <a:lnTo>
                    <a:pt x="738" y="1183"/>
                  </a:lnTo>
                  <a:lnTo>
                    <a:pt x="738" y="1183"/>
                  </a:lnTo>
                  <a:lnTo>
                    <a:pt x="765" y="1240"/>
                  </a:lnTo>
                  <a:lnTo>
                    <a:pt x="794" y="1297"/>
                  </a:lnTo>
                  <a:lnTo>
                    <a:pt x="823" y="1354"/>
                  </a:lnTo>
                  <a:lnTo>
                    <a:pt x="854" y="1407"/>
                  </a:lnTo>
                  <a:lnTo>
                    <a:pt x="854" y="1407"/>
                  </a:lnTo>
                  <a:lnTo>
                    <a:pt x="858" y="1411"/>
                  </a:lnTo>
                  <a:lnTo>
                    <a:pt x="864" y="1414"/>
                  </a:lnTo>
                  <a:lnTo>
                    <a:pt x="875" y="1418"/>
                  </a:lnTo>
                  <a:lnTo>
                    <a:pt x="890" y="1423"/>
                  </a:lnTo>
                  <a:lnTo>
                    <a:pt x="905" y="1425"/>
                  </a:lnTo>
                  <a:lnTo>
                    <a:pt x="922" y="1427"/>
                  </a:lnTo>
                  <a:lnTo>
                    <a:pt x="938" y="1427"/>
                  </a:lnTo>
                  <a:lnTo>
                    <a:pt x="954" y="1426"/>
                  </a:lnTo>
                  <a:lnTo>
                    <a:pt x="970" y="1424"/>
                  </a:lnTo>
                  <a:lnTo>
                    <a:pt x="970" y="1424"/>
                  </a:lnTo>
                  <a:lnTo>
                    <a:pt x="970" y="1420"/>
                  </a:lnTo>
                  <a:lnTo>
                    <a:pt x="968" y="1418"/>
                  </a:lnTo>
                  <a:lnTo>
                    <a:pt x="966" y="1416"/>
                  </a:lnTo>
                  <a:lnTo>
                    <a:pt x="968" y="1412"/>
                  </a:lnTo>
                  <a:lnTo>
                    <a:pt x="968" y="1412"/>
                  </a:lnTo>
                  <a:lnTo>
                    <a:pt x="961" y="1414"/>
                  </a:lnTo>
                  <a:lnTo>
                    <a:pt x="954" y="1417"/>
                  </a:lnTo>
                  <a:lnTo>
                    <a:pt x="950" y="1418"/>
                  </a:lnTo>
                  <a:lnTo>
                    <a:pt x="947" y="1419"/>
                  </a:lnTo>
                  <a:lnTo>
                    <a:pt x="944" y="1418"/>
                  </a:lnTo>
                  <a:lnTo>
                    <a:pt x="940" y="1416"/>
                  </a:lnTo>
                  <a:lnTo>
                    <a:pt x="940" y="1416"/>
                  </a:lnTo>
                  <a:lnTo>
                    <a:pt x="942" y="1412"/>
                  </a:lnTo>
                  <a:lnTo>
                    <a:pt x="944" y="1408"/>
                  </a:lnTo>
                  <a:lnTo>
                    <a:pt x="950" y="1400"/>
                  </a:lnTo>
                  <a:lnTo>
                    <a:pt x="956" y="1393"/>
                  </a:lnTo>
                  <a:lnTo>
                    <a:pt x="958" y="1387"/>
                  </a:lnTo>
                  <a:lnTo>
                    <a:pt x="960" y="1382"/>
                  </a:lnTo>
                  <a:lnTo>
                    <a:pt x="960" y="1382"/>
                  </a:lnTo>
                  <a:lnTo>
                    <a:pt x="957" y="1381"/>
                  </a:lnTo>
                  <a:lnTo>
                    <a:pt x="955" y="1380"/>
                  </a:lnTo>
                  <a:lnTo>
                    <a:pt x="949" y="1381"/>
                  </a:lnTo>
                  <a:lnTo>
                    <a:pt x="944" y="1383"/>
                  </a:lnTo>
                  <a:lnTo>
                    <a:pt x="940" y="1386"/>
                  </a:lnTo>
                  <a:lnTo>
                    <a:pt x="935" y="1388"/>
                  </a:lnTo>
                  <a:lnTo>
                    <a:pt x="931" y="1390"/>
                  </a:lnTo>
                  <a:lnTo>
                    <a:pt x="929" y="1390"/>
                  </a:lnTo>
                  <a:lnTo>
                    <a:pt x="927" y="1390"/>
                  </a:lnTo>
                  <a:lnTo>
                    <a:pt x="925" y="1389"/>
                  </a:lnTo>
                  <a:lnTo>
                    <a:pt x="923" y="1387"/>
                  </a:lnTo>
                  <a:lnTo>
                    <a:pt x="923" y="1387"/>
                  </a:lnTo>
                  <a:lnTo>
                    <a:pt x="924" y="1384"/>
                  </a:lnTo>
                  <a:lnTo>
                    <a:pt x="925" y="1381"/>
                  </a:lnTo>
                  <a:lnTo>
                    <a:pt x="928" y="1374"/>
                  </a:lnTo>
                  <a:lnTo>
                    <a:pt x="932" y="1370"/>
                  </a:lnTo>
                  <a:lnTo>
                    <a:pt x="938" y="1366"/>
                  </a:lnTo>
                  <a:lnTo>
                    <a:pt x="942" y="1362"/>
                  </a:lnTo>
                  <a:lnTo>
                    <a:pt x="945" y="1356"/>
                  </a:lnTo>
                  <a:lnTo>
                    <a:pt x="946" y="1354"/>
                  </a:lnTo>
                  <a:lnTo>
                    <a:pt x="945" y="1351"/>
                  </a:lnTo>
                  <a:lnTo>
                    <a:pt x="944" y="1349"/>
                  </a:lnTo>
                  <a:lnTo>
                    <a:pt x="943" y="1346"/>
                  </a:lnTo>
                  <a:lnTo>
                    <a:pt x="943" y="1346"/>
                  </a:lnTo>
                  <a:lnTo>
                    <a:pt x="935" y="1352"/>
                  </a:lnTo>
                  <a:lnTo>
                    <a:pt x="928" y="1358"/>
                  </a:lnTo>
                  <a:lnTo>
                    <a:pt x="924" y="1360"/>
                  </a:lnTo>
                  <a:lnTo>
                    <a:pt x="919" y="1363"/>
                  </a:lnTo>
                  <a:lnTo>
                    <a:pt x="915" y="1363"/>
                  </a:lnTo>
                  <a:lnTo>
                    <a:pt x="911" y="1363"/>
                  </a:lnTo>
                  <a:lnTo>
                    <a:pt x="911" y="1363"/>
                  </a:lnTo>
                  <a:lnTo>
                    <a:pt x="911" y="1355"/>
                  </a:lnTo>
                  <a:lnTo>
                    <a:pt x="913" y="1349"/>
                  </a:lnTo>
                  <a:lnTo>
                    <a:pt x="916" y="1343"/>
                  </a:lnTo>
                  <a:lnTo>
                    <a:pt x="920" y="1339"/>
                  </a:lnTo>
                  <a:lnTo>
                    <a:pt x="929" y="1331"/>
                  </a:lnTo>
                  <a:lnTo>
                    <a:pt x="932" y="1326"/>
                  </a:lnTo>
                  <a:lnTo>
                    <a:pt x="935" y="1321"/>
                  </a:lnTo>
                  <a:lnTo>
                    <a:pt x="935" y="1321"/>
                  </a:lnTo>
                  <a:lnTo>
                    <a:pt x="931" y="1313"/>
                  </a:lnTo>
                  <a:lnTo>
                    <a:pt x="928" y="1306"/>
                  </a:lnTo>
                  <a:lnTo>
                    <a:pt x="925" y="1298"/>
                  </a:lnTo>
                  <a:lnTo>
                    <a:pt x="920" y="1291"/>
                  </a:lnTo>
                  <a:lnTo>
                    <a:pt x="920" y="1291"/>
                  </a:lnTo>
                  <a:lnTo>
                    <a:pt x="913" y="1294"/>
                  </a:lnTo>
                  <a:lnTo>
                    <a:pt x="904" y="1298"/>
                  </a:lnTo>
                  <a:lnTo>
                    <a:pt x="888" y="1308"/>
                  </a:lnTo>
                  <a:lnTo>
                    <a:pt x="880" y="1312"/>
                  </a:lnTo>
                  <a:lnTo>
                    <a:pt x="871" y="1314"/>
                  </a:lnTo>
                  <a:lnTo>
                    <a:pt x="864" y="1316"/>
                  </a:lnTo>
                  <a:lnTo>
                    <a:pt x="860" y="1314"/>
                  </a:lnTo>
                  <a:lnTo>
                    <a:pt x="856" y="1313"/>
                  </a:lnTo>
                  <a:lnTo>
                    <a:pt x="856" y="1313"/>
                  </a:lnTo>
                  <a:lnTo>
                    <a:pt x="862" y="1307"/>
                  </a:lnTo>
                  <a:lnTo>
                    <a:pt x="868" y="1302"/>
                  </a:lnTo>
                  <a:lnTo>
                    <a:pt x="881" y="1291"/>
                  </a:lnTo>
                  <a:lnTo>
                    <a:pt x="895" y="1281"/>
                  </a:lnTo>
                  <a:lnTo>
                    <a:pt x="911" y="1274"/>
                  </a:lnTo>
                  <a:lnTo>
                    <a:pt x="911" y="1274"/>
                  </a:lnTo>
                  <a:lnTo>
                    <a:pt x="910" y="1269"/>
                  </a:lnTo>
                  <a:lnTo>
                    <a:pt x="908" y="1266"/>
                  </a:lnTo>
                  <a:lnTo>
                    <a:pt x="904" y="1263"/>
                  </a:lnTo>
                  <a:lnTo>
                    <a:pt x="903" y="1259"/>
                  </a:lnTo>
                  <a:lnTo>
                    <a:pt x="903" y="1259"/>
                  </a:lnTo>
                  <a:lnTo>
                    <a:pt x="899" y="1260"/>
                  </a:lnTo>
                  <a:lnTo>
                    <a:pt x="896" y="1261"/>
                  </a:lnTo>
                  <a:lnTo>
                    <a:pt x="888" y="1264"/>
                  </a:lnTo>
                  <a:lnTo>
                    <a:pt x="885" y="1266"/>
                  </a:lnTo>
                  <a:lnTo>
                    <a:pt x="881" y="1266"/>
                  </a:lnTo>
                  <a:lnTo>
                    <a:pt x="878" y="1266"/>
                  </a:lnTo>
                  <a:lnTo>
                    <a:pt x="873" y="1264"/>
                  </a:lnTo>
                  <a:lnTo>
                    <a:pt x="873" y="1264"/>
                  </a:lnTo>
                  <a:lnTo>
                    <a:pt x="873" y="1260"/>
                  </a:lnTo>
                  <a:lnTo>
                    <a:pt x="874" y="1257"/>
                  </a:lnTo>
                  <a:lnTo>
                    <a:pt x="877" y="1252"/>
                  </a:lnTo>
                  <a:lnTo>
                    <a:pt x="879" y="1249"/>
                  </a:lnTo>
                  <a:lnTo>
                    <a:pt x="886" y="1243"/>
                  </a:lnTo>
                  <a:lnTo>
                    <a:pt x="894" y="1237"/>
                  </a:lnTo>
                  <a:lnTo>
                    <a:pt x="894" y="1237"/>
                  </a:lnTo>
                  <a:lnTo>
                    <a:pt x="892" y="1236"/>
                  </a:lnTo>
                  <a:lnTo>
                    <a:pt x="890" y="1234"/>
                  </a:lnTo>
                  <a:lnTo>
                    <a:pt x="889" y="1232"/>
                  </a:lnTo>
                  <a:lnTo>
                    <a:pt x="888" y="1230"/>
                  </a:lnTo>
                  <a:lnTo>
                    <a:pt x="888" y="1230"/>
                  </a:lnTo>
                  <a:lnTo>
                    <a:pt x="887" y="1230"/>
                  </a:lnTo>
                  <a:lnTo>
                    <a:pt x="884" y="1231"/>
                  </a:lnTo>
                  <a:lnTo>
                    <a:pt x="874" y="1234"/>
                  </a:lnTo>
                  <a:lnTo>
                    <a:pt x="869" y="1235"/>
                  </a:lnTo>
                  <a:lnTo>
                    <a:pt x="864" y="1235"/>
                  </a:lnTo>
                  <a:lnTo>
                    <a:pt x="863" y="1234"/>
                  </a:lnTo>
                  <a:lnTo>
                    <a:pt x="860" y="1232"/>
                  </a:lnTo>
                  <a:lnTo>
                    <a:pt x="859" y="1230"/>
                  </a:lnTo>
                  <a:lnTo>
                    <a:pt x="859" y="1228"/>
                  </a:lnTo>
                  <a:lnTo>
                    <a:pt x="859" y="1228"/>
                  </a:lnTo>
                  <a:lnTo>
                    <a:pt x="859" y="1223"/>
                  </a:lnTo>
                  <a:lnTo>
                    <a:pt x="862" y="1220"/>
                  </a:lnTo>
                  <a:lnTo>
                    <a:pt x="865" y="1218"/>
                  </a:lnTo>
                  <a:lnTo>
                    <a:pt x="868" y="1217"/>
                  </a:lnTo>
                  <a:lnTo>
                    <a:pt x="871" y="1215"/>
                  </a:lnTo>
                  <a:lnTo>
                    <a:pt x="873" y="1213"/>
                  </a:lnTo>
                  <a:lnTo>
                    <a:pt x="875" y="1210"/>
                  </a:lnTo>
                  <a:lnTo>
                    <a:pt x="877" y="1205"/>
                  </a:lnTo>
                  <a:lnTo>
                    <a:pt x="877" y="1205"/>
                  </a:lnTo>
                  <a:lnTo>
                    <a:pt x="872" y="1206"/>
                  </a:lnTo>
                  <a:lnTo>
                    <a:pt x="868" y="1208"/>
                  </a:lnTo>
                  <a:lnTo>
                    <a:pt x="859" y="1213"/>
                  </a:lnTo>
                  <a:lnTo>
                    <a:pt x="855" y="1214"/>
                  </a:lnTo>
                  <a:lnTo>
                    <a:pt x="851" y="1215"/>
                  </a:lnTo>
                  <a:lnTo>
                    <a:pt x="847" y="1215"/>
                  </a:lnTo>
                  <a:lnTo>
                    <a:pt x="841" y="1213"/>
                  </a:lnTo>
                  <a:lnTo>
                    <a:pt x="841" y="1213"/>
                  </a:lnTo>
                  <a:lnTo>
                    <a:pt x="842" y="1206"/>
                  </a:lnTo>
                  <a:lnTo>
                    <a:pt x="845" y="1202"/>
                  </a:lnTo>
                  <a:lnTo>
                    <a:pt x="849" y="1197"/>
                  </a:lnTo>
                  <a:lnTo>
                    <a:pt x="852" y="1193"/>
                  </a:lnTo>
                  <a:lnTo>
                    <a:pt x="859" y="1186"/>
                  </a:lnTo>
                  <a:lnTo>
                    <a:pt x="860" y="1182"/>
                  </a:lnTo>
                  <a:lnTo>
                    <a:pt x="862" y="1178"/>
                  </a:lnTo>
                  <a:lnTo>
                    <a:pt x="862" y="1178"/>
                  </a:lnTo>
                  <a:lnTo>
                    <a:pt x="860" y="1177"/>
                  </a:lnTo>
                  <a:lnTo>
                    <a:pt x="858" y="1178"/>
                  </a:lnTo>
                  <a:lnTo>
                    <a:pt x="854" y="1181"/>
                  </a:lnTo>
                  <a:lnTo>
                    <a:pt x="844" y="1187"/>
                  </a:lnTo>
                  <a:lnTo>
                    <a:pt x="839" y="1190"/>
                  </a:lnTo>
                  <a:lnTo>
                    <a:pt x="834" y="1192"/>
                  </a:lnTo>
                  <a:lnTo>
                    <a:pt x="832" y="1192"/>
                  </a:lnTo>
                  <a:lnTo>
                    <a:pt x="829" y="1191"/>
                  </a:lnTo>
                  <a:lnTo>
                    <a:pt x="826" y="1190"/>
                  </a:lnTo>
                  <a:lnTo>
                    <a:pt x="824" y="1188"/>
                  </a:lnTo>
                  <a:lnTo>
                    <a:pt x="824" y="1188"/>
                  </a:lnTo>
                  <a:lnTo>
                    <a:pt x="830" y="1180"/>
                  </a:lnTo>
                  <a:lnTo>
                    <a:pt x="836" y="1171"/>
                  </a:lnTo>
                  <a:lnTo>
                    <a:pt x="849" y="1156"/>
                  </a:lnTo>
                  <a:lnTo>
                    <a:pt x="849" y="1156"/>
                  </a:lnTo>
                  <a:lnTo>
                    <a:pt x="844" y="1148"/>
                  </a:lnTo>
                  <a:lnTo>
                    <a:pt x="841" y="1139"/>
                  </a:lnTo>
                  <a:lnTo>
                    <a:pt x="841" y="1139"/>
                  </a:lnTo>
                  <a:lnTo>
                    <a:pt x="834" y="1140"/>
                  </a:lnTo>
                  <a:lnTo>
                    <a:pt x="826" y="1142"/>
                  </a:lnTo>
                  <a:lnTo>
                    <a:pt x="820" y="1145"/>
                  </a:lnTo>
                  <a:lnTo>
                    <a:pt x="814" y="1150"/>
                  </a:lnTo>
                  <a:lnTo>
                    <a:pt x="804" y="1158"/>
                  </a:lnTo>
                  <a:lnTo>
                    <a:pt x="793" y="1166"/>
                  </a:lnTo>
                  <a:lnTo>
                    <a:pt x="793" y="1166"/>
                  </a:lnTo>
                  <a:lnTo>
                    <a:pt x="792" y="1163"/>
                  </a:lnTo>
                  <a:lnTo>
                    <a:pt x="790" y="1162"/>
                  </a:lnTo>
                  <a:lnTo>
                    <a:pt x="789" y="1160"/>
                  </a:lnTo>
                  <a:lnTo>
                    <a:pt x="788" y="1158"/>
                  </a:lnTo>
                  <a:lnTo>
                    <a:pt x="788" y="1158"/>
                  </a:lnTo>
                  <a:lnTo>
                    <a:pt x="791" y="1151"/>
                  </a:lnTo>
                  <a:lnTo>
                    <a:pt x="795" y="1144"/>
                  </a:lnTo>
                  <a:lnTo>
                    <a:pt x="801" y="1139"/>
                  </a:lnTo>
                  <a:lnTo>
                    <a:pt x="807" y="1133"/>
                  </a:lnTo>
                  <a:lnTo>
                    <a:pt x="820" y="1126"/>
                  </a:lnTo>
                  <a:lnTo>
                    <a:pt x="825" y="1122"/>
                  </a:lnTo>
                  <a:lnTo>
                    <a:pt x="829" y="1116"/>
                  </a:lnTo>
                  <a:lnTo>
                    <a:pt x="829" y="1116"/>
                  </a:lnTo>
                  <a:lnTo>
                    <a:pt x="827" y="1115"/>
                  </a:lnTo>
                  <a:lnTo>
                    <a:pt x="827" y="1112"/>
                  </a:lnTo>
                  <a:lnTo>
                    <a:pt x="827" y="1112"/>
                  </a:lnTo>
                  <a:lnTo>
                    <a:pt x="824" y="1111"/>
                  </a:lnTo>
                  <a:lnTo>
                    <a:pt x="822" y="1110"/>
                  </a:lnTo>
                  <a:lnTo>
                    <a:pt x="816" y="1112"/>
                  </a:lnTo>
                  <a:lnTo>
                    <a:pt x="809" y="1115"/>
                  </a:lnTo>
                  <a:lnTo>
                    <a:pt x="803" y="1116"/>
                  </a:lnTo>
                  <a:lnTo>
                    <a:pt x="803" y="1116"/>
                  </a:lnTo>
                  <a:lnTo>
                    <a:pt x="801" y="1114"/>
                  </a:lnTo>
                  <a:lnTo>
                    <a:pt x="798" y="1112"/>
                  </a:lnTo>
                  <a:lnTo>
                    <a:pt x="797" y="1109"/>
                  </a:lnTo>
                  <a:lnTo>
                    <a:pt x="797" y="1105"/>
                  </a:lnTo>
                  <a:lnTo>
                    <a:pt x="797" y="1105"/>
                  </a:lnTo>
                  <a:lnTo>
                    <a:pt x="799" y="1102"/>
                  </a:lnTo>
                  <a:lnTo>
                    <a:pt x="802" y="1100"/>
                  </a:lnTo>
                  <a:lnTo>
                    <a:pt x="807" y="1097"/>
                  </a:lnTo>
                  <a:lnTo>
                    <a:pt x="811" y="1094"/>
                  </a:lnTo>
                  <a:lnTo>
                    <a:pt x="813" y="1092"/>
                  </a:lnTo>
                  <a:lnTo>
                    <a:pt x="814" y="1090"/>
                  </a:lnTo>
                  <a:lnTo>
                    <a:pt x="814" y="1090"/>
                  </a:lnTo>
                  <a:lnTo>
                    <a:pt x="813" y="1087"/>
                  </a:lnTo>
                  <a:lnTo>
                    <a:pt x="811" y="1086"/>
                  </a:lnTo>
                  <a:lnTo>
                    <a:pt x="807" y="1086"/>
                  </a:lnTo>
                  <a:lnTo>
                    <a:pt x="803" y="1089"/>
                  </a:lnTo>
                  <a:lnTo>
                    <a:pt x="797" y="1091"/>
                  </a:lnTo>
                  <a:lnTo>
                    <a:pt x="792" y="1094"/>
                  </a:lnTo>
                  <a:lnTo>
                    <a:pt x="787" y="1095"/>
                  </a:lnTo>
                  <a:lnTo>
                    <a:pt x="781" y="1095"/>
                  </a:lnTo>
                  <a:lnTo>
                    <a:pt x="778" y="1094"/>
                  </a:lnTo>
                  <a:lnTo>
                    <a:pt x="775" y="1092"/>
                  </a:lnTo>
                  <a:lnTo>
                    <a:pt x="775" y="1092"/>
                  </a:lnTo>
                  <a:lnTo>
                    <a:pt x="780" y="1084"/>
                  </a:lnTo>
                  <a:lnTo>
                    <a:pt x="786" y="1078"/>
                  </a:lnTo>
                  <a:lnTo>
                    <a:pt x="789" y="1075"/>
                  </a:lnTo>
                  <a:lnTo>
                    <a:pt x="793" y="1072"/>
                  </a:lnTo>
                  <a:lnTo>
                    <a:pt x="797" y="1070"/>
                  </a:lnTo>
                  <a:lnTo>
                    <a:pt x="803" y="1070"/>
                  </a:lnTo>
                  <a:lnTo>
                    <a:pt x="803" y="1070"/>
                  </a:lnTo>
                  <a:lnTo>
                    <a:pt x="802" y="1066"/>
                  </a:lnTo>
                  <a:lnTo>
                    <a:pt x="799" y="1062"/>
                  </a:lnTo>
                  <a:lnTo>
                    <a:pt x="796" y="1059"/>
                  </a:lnTo>
                  <a:lnTo>
                    <a:pt x="793" y="1057"/>
                  </a:lnTo>
                  <a:lnTo>
                    <a:pt x="793" y="1057"/>
                  </a:lnTo>
                  <a:lnTo>
                    <a:pt x="788" y="1063"/>
                  </a:lnTo>
                  <a:lnTo>
                    <a:pt x="783" y="1066"/>
                  </a:lnTo>
                  <a:lnTo>
                    <a:pt x="777" y="1069"/>
                  </a:lnTo>
                  <a:lnTo>
                    <a:pt x="768" y="1070"/>
                  </a:lnTo>
                  <a:lnTo>
                    <a:pt x="768" y="1070"/>
                  </a:lnTo>
                  <a:lnTo>
                    <a:pt x="769" y="1061"/>
                  </a:lnTo>
                  <a:lnTo>
                    <a:pt x="771" y="1056"/>
                  </a:lnTo>
                  <a:lnTo>
                    <a:pt x="773" y="1052"/>
                  </a:lnTo>
                  <a:lnTo>
                    <a:pt x="775" y="1049"/>
                  </a:lnTo>
                  <a:lnTo>
                    <a:pt x="778" y="1047"/>
                  </a:lnTo>
                  <a:lnTo>
                    <a:pt x="782" y="1046"/>
                  </a:lnTo>
                  <a:lnTo>
                    <a:pt x="788" y="1046"/>
                  </a:lnTo>
                  <a:lnTo>
                    <a:pt x="788" y="1046"/>
                  </a:lnTo>
                  <a:lnTo>
                    <a:pt x="786" y="1039"/>
                  </a:lnTo>
                  <a:lnTo>
                    <a:pt x="783" y="1034"/>
                  </a:lnTo>
                  <a:lnTo>
                    <a:pt x="781" y="1030"/>
                  </a:lnTo>
                  <a:lnTo>
                    <a:pt x="778" y="1025"/>
                  </a:lnTo>
                  <a:lnTo>
                    <a:pt x="778" y="1025"/>
                  </a:lnTo>
                  <a:lnTo>
                    <a:pt x="772" y="1031"/>
                  </a:lnTo>
                  <a:lnTo>
                    <a:pt x="764" y="1036"/>
                  </a:lnTo>
                  <a:lnTo>
                    <a:pt x="750" y="1049"/>
                  </a:lnTo>
                  <a:lnTo>
                    <a:pt x="744" y="1053"/>
                  </a:lnTo>
                  <a:lnTo>
                    <a:pt x="736" y="1056"/>
                  </a:lnTo>
                  <a:lnTo>
                    <a:pt x="733" y="1057"/>
                  </a:lnTo>
                  <a:lnTo>
                    <a:pt x="730" y="1057"/>
                  </a:lnTo>
                  <a:lnTo>
                    <a:pt x="727" y="1056"/>
                  </a:lnTo>
                  <a:lnTo>
                    <a:pt x="723" y="1055"/>
                  </a:lnTo>
                  <a:lnTo>
                    <a:pt x="723" y="1055"/>
                  </a:lnTo>
                  <a:lnTo>
                    <a:pt x="734" y="1042"/>
                  </a:lnTo>
                  <a:lnTo>
                    <a:pt x="745" y="1031"/>
                  </a:lnTo>
                  <a:lnTo>
                    <a:pt x="751" y="1025"/>
                  </a:lnTo>
                  <a:lnTo>
                    <a:pt x="758" y="1021"/>
                  </a:lnTo>
                  <a:lnTo>
                    <a:pt x="765" y="1017"/>
                  </a:lnTo>
                  <a:lnTo>
                    <a:pt x="773" y="1014"/>
                  </a:lnTo>
                  <a:lnTo>
                    <a:pt x="773" y="1014"/>
                  </a:lnTo>
                  <a:lnTo>
                    <a:pt x="761" y="986"/>
                  </a:lnTo>
                  <a:lnTo>
                    <a:pt x="754" y="972"/>
                  </a:lnTo>
                  <a:lnTo>
                    <a:pt x="748" y="958"/>
                  </a:lnTo>
                  <a:lnTo>
                    <a:pt x="741" y="945"/>
                  </a:lnTo>
                  <a:lnTo>
                    <a:pt x="732" y="934"/>
                  </a:lnTo>
                  <a:lnTo>
                    <a:pt x="723" y="925"/>
                  </a:lnTo>
                  <a:lnTo>
                    <a:pt x="719" y="920"/>
                  </a:lnTo>
                  <a:lnTo>
                    <a:pt x="714" y="917"/>
                  </a:lnTo>
                  <a:lnTo>
                    <a:pt x="714" y="917"/>
                  </a:lnTo>
                  <a:close/>
                  <a:moveTo>
                    <a:pt x="999" y="1084"/>
                  </a:moveTo>
                  <a:lnTo>
                    <a:pt x="999" y="1084"/>
                  </a:lnTo>
                  <a:lnTo>
                    <a:pt x="1008" y="1080"/>
                  </a:lnTo>
                  <a:lnTo>
                    <a:pt x="1016" y="1075"/>
                  </a:lnTo>
                  <a:lnTo>
                    <a:pt x="1023" y="1068"/>
                  </a:lnTo>
                  <a:lnTo>
                    <a:pt x="1029" y="1060"/>
                  </a:lnTo>
                  <a:lnTo>
                    <a:pt x="1029" y="1060"/>
                  </a:lnTo>
                  <a:lnTo>
                    <a:pt x="1021" y="1048"/>
                  </a:lnTo>
                  <a:lnTo>
                    <a:pt x="1017" y="1042"/>
                  </a:lnTo>
                  <a:lnTo>
                    <a:pt x="1011" y="1038"/>
                  </a:lnTo>
                  <a:lnTo>
                    <a:pt x="1011" y="1038"/>
                  </a:lnTo>
                  <a:lnTo>
                    <a:pt x="1011" y="1046"/>
                  </a:lnTo>
                  <a:lnTo>
                    <a:pt x="1010" y="1052"/>
                  </a:lnTo>
                  <a:lnTo>
                    <a:pt x="1009" y="1057"/>
                  </a:lnTo>
                  <a:lnTo>
                    <a:pt x="1007" y="1063"/>
                  </a:lnTo>
                  <a:lnTo>
                    <a:pt x="1002" y="1072"/>
                  </a:lnTo>
                  <a:lnTo>
                    <a:pt x="1001" y="1078"/>
                  </a:lnTo>
                  <a:lnTo>
                    <a:pt x="999" y="1084"/>
                  </a:lnTo>
                  <a:lnTo>
                    <a:pt x="999" y="1084"/>
                  </a:lnTo>
                  <a:close/>
                  <a:moveTo>
                    <a:pt x="1247" y="1060"/>
                  </a:moveTo>
                  <a:lnTo>
                    <a:pt x="1247" y="1060"/>
                  </a:lnTo>
                  <a:lnTo>
                    <a:pt x="1235" y="1057"/>
                  </a:lnTo>
                  <a:lnTo>
                    <a:pt x="1230" y="1055"/>
                  </a:lnTo>
                  <a:lnTo>
                    <a:pt x="1226" y="1052"/>
                  </a:lnTo>
                  <a:lnTo>
                    <a:pt x="1226" y="1052"/>
                  </a:lnTo>
                  <a:lnTo>
                    <a:pt x="1225" y="1055"/>
                  </a:lnTo>
                  <a:lnTo>
                    <a:pt x="1223" y="1056"/>
                  </a:lnTo>
                  <a:lnTo>
                    <a:pt x="1220" y="1060"/>
                  </a:lnTo>
                  <a:lnTo>
                    <a:pt x="1217" y="1063"/>
                  </a:lnTo>
                  <a:lnTo>
                    <a:pt x="1216" y="1065"/>
                  </a:lnTo>
                  <a:lnTo>
                    <a:pt x="1216" y="1067"/>
                  </a:lnTo>
                  <a:lnTo>
                    <a:pt x="1216" y="1067"/>
                  </a:lnTo>
                  <a:lnTo>
                    <a:pt x="1225" y="1070"/>
                  </a:lnTo>
                  <a:lnTo>
                    <a:pt x="1233" y="1072"/>
                  </a:lnTo>
                  <a:lnTo>
                    <a:pt x="1250" y="1075"/>
                  </a:lnTo>
                  <a:lnTo>
                    <a:pt x="1250" y="1075"/>
                  </a:lnTo>
                  <a:lnTo>
                    <a:pt x="1250" y="1070"/>
                  </a:lnTo>
                  <a:lnTo>
                    <a:pt x="1250" y="1067"/>
                  </a:lnTo>
                  <a:lnTo>
                    <a:pt x="1249" y="1066"/>
                  </a:lnTo>
                  <a:lnTo>
                    <a:pt x="1248" y="1066"/>
                  </a:lnTo>
                  <a:lnTo>
                    <a:pt x="1247" y="1066"/>
                  </a:lnTo>
                  <a:lnTo>
                    <a:pt x="1246" y="1065"/>
                  </a:lnTo>
                  <a:lnTo>
                    <a:pt x="1247" y="1060"/>
                  </a:lnTo>
                  <a:lnTo>
                    <a:pt x="1247" y="1060"/>
                  </a:lnTo>
                  <a:close/>
                  <a:moveTo>
                    <a:pt x="992" y="1092"/>
                  </a:moveTo>
                  <a:lnTo>
                    <a:pt x="992" y="1092"/>
                  </a:lnTo>
                  <a:lnTo>
                    <a:pt x="989" y="1107"/>
                  </a:lnTo>
                  <a:lnTo>
                    <a:pt x="984" y="1126"/>
                  </a:lnTo>
                  <a:lnTo>
                    <a:pt x="978" y="1143"/>
                  </a:lnTo>
                  <a:lnTo>
                    <a:pt x="977" y="1148"/>
                  </a:lnTo>
                  <a:lnTo>
                    <a:pt x="977" y="1151"/>
                  </a:lnTo>
                  <a:lnTo>
                    <a:pt x="977" y="1151"/>
                  </a:lnTo>
                  <a:lnTo>
                    <a:pt x="980" y="1156"/>
                  </a:lnTo>
                  <a:lnTo>
                    <a:pt x="985" y="1159"/>
                  </a:lnTo>
                  <a:lnTo>
                    <a:pt x="988" y="1160"/>
                  </a:lnTo>
                  <a:lnTo>
                    <a:pt x="991" y="1160"/>
                  </a:lnTo>
                  <a:lnTo>
                    <a:pt x="994" y="1158"/>
                  </a:lnTo>
                  <a:lnTo>
                    <a:pt x="998" y="1156"/>
                  </a:lnTo>
                  <a:lnTo>
                    <a:pt x="1004" y="1147"/>
                  </a:lnTo>
                  <a:lnTo>
                    <a:pt x="1017" y="1128"/>
                  </a:lnTo>
                  <a:lnTo>
                    <a:pt x="1023" y="1121"/>
                  </a:lnTo>
                  <a:lnTo>
                    <a:pt x="1027" y="1119"/>
                  </a:lnTo>
                  <a:lnTo>
                    <a:pt x="1031" y="1116"/>
                  </a:lnTo>
                  <a:lnTo>
                    <a:pt x="1031" y="1116"/>
                  </a:lnTo>
                  <a:lnTo>
                    <a:pt x="1036" y="1119"/>
                  </a:lnTo>
                  <a:lnTo>
                    <a:pt x="1040" y="1122"/>
                  </a:lnTo>
                  <a:lnTo>
                    <a:pt x="1048" y="1129"/>
                  </a:lnTo>
                  <a:lnTo>
                    <a:pt x="1055" y="1137"/>
                  </a:lnTo>
                  <a:lnTo>
                    <a:pt x="1059" y="1141"/>
                  </a:lnTo>
                  <a:lnTo>
                    <a:pt x="1063" y="1143"/>
                  </a:lnTo>
                  <a:lnTo>
                    <a:pt x="1063" y="1143"/>
                  </a:lnTo>
                  <a:lnTo>
                    <a:pt x="1064" y="1140"/>
                  </a:lnTo>
                  <a:lnTo>
                    <a:pt x="1065" y="1138"/>
                  </a:lnTo>
                  <a:lnTo>
                    <a:pt x="1070" y="1135"/>
                  </a:lnTo>
                  <a:lnTo>
                    <a:pt x="1072" y="1132"/>
                  </a:lnTo>
                  <a:lnTo>
                    <a:pt x="1074" y="1130"/>
                  </a:lnTo>
                  <a:lnTo>
                    <a:pt x="1076" y="1128"/>
                  </a:lnTo>
                  <a:lnTo>
                    <a:pt x="1076" y="1124"/>
                  </a:lnTo>
                  <a:lnTo>
                    <a:pt x="1076" y="1124"/>
                  </a:lnTo>
                  <a:lnTo>
                    <a:pt x="1066" y="1112"/>
                  </a:lnTo>
                  <a:lnTo>
                    <a:pt x="1057" y="1099"/>
                  </a:lnTo>
                  <a:lnTo>
                    <a:pt x="1048" y="1087"/>
                  </a:lnTo>
                  <a:lnTo>
                    <a:pt x="1042" y="1082"/>
                  </a:lnTo>
                  <a:lnTo>
                    <a:pt x="1036" y="1077"/>
                  </a:lnTo>
                  <a:lnTo>
                    <a:pt x="1036" y="1077"/>
                  </a:lnTo>
                  <a:lnTo>
                    <a:pt x="1033" y="1082"/>
                  </a:lnTo>
                  <a:lnTo>
                    <a:pt x="1027" y="1087"/>
                  </a:lnTo>
                  <a:lnTo>
                    <a:pt x="1022" y="1092"/>
                  </a:lnTo>
                  <a:lnTo>
                    <a:pt x="1017" y="1095"/>
                  </a:lnTo>
                  <a:lnTo>
                    <a:pt x="1010" y="1097"/>
                  </a:lnTo>
                  <a:lnTo>
                    <a:pt x="1004" y="1097"/>
                  </a:lnTo>
                  <a:lnTo>
                    <a:pt x="998" y="1096"/>
                  </a:lnTo>
                  <a:lnTo>
                    <a:pt x="992" y="1092"/>
                  </a:lnTo>
                  <a:lnTo>
                    <a:pt x="992" y="1092"/>
                  </a:lnTo>
                  <a:close/>
                  <a:moveTo>
                    <a:pt x="1203" y="1084"/>
                  </a:moveTo>
                  <a:lnTo>
                    <a:pt x="1203" y="1084"/>
                  </a:lnTo>
                  <a:lnTo>
                    <a:pt x="1189" y="1119"/>
                  </a:lnTo>
                  <a:lnTo>
                    <a:pt x="1175" y="1151"/>
                  </a:lnTo>
                  <a:lnTo>
                    <a:pt x="1168" y="1168"/>
                  </a:lnTo>
                  <a:lnTo>
                    <a:pt x="1161" y="1185"/>
                  </a:lnTo>
                  <a:lnTo>
                    <a:pt x="1156" y="1203"/>
                  </a:lnTo>
                  <a:lnTo>
                    <a:pt x="1152" y="1222"/>
                  </a:lnTo>
                  <a:lnTo>
                    <a:pt x="1152" y="1222"/>
                  </a:lnTo>
                  <a:lnTo>
                    <a:pt x="1160" y="1227"/>
                  </a:lnTo>
                  <a:lnTo>
                    <a:pt x="1169" y="1230"/>
                  </a:lnTo>
                  <a:lnTo>
                    <a:pt x="1180" y="1232"/>
                  </a:lnTo>
                  <a:lnTo>
                    <a:pt x="1190" y="1233"/>
                  </a:lnTo>
                  <a:lnTo>
                    <a:pt x="1201" y="1233"/>
                  </a:lnTo>
                  <a:lnTo>
                    <a:pt x="1211" y="1231"/>
                  </a:lnTo>
                  <a:lnTo>
                    <a:pt x="1220" y="1228"/>
                  </a:lnTo>
                  <a:lnTo>
                    <a:pt x="1228" y="1222"/>
                  </a:lnTo>
                  <a:lnTo>
                    <a:pt x="1228" y="1222"/>
                  </a:lnTo>
                  <a:lnTo>
                    <a:pt x="1234" y="1195"/>
                  </a:lnTo>
                  <a:lnTo>
                    <a:pt x="1239" y="1167"/>
                  </a:lnTo>
                  <a:lnTo>
                    <a:pt x="1250" y="1105"/>
                  </a:lnTo>
                  <a:lnTo>
                    <a:pt x="1250" y="1105"/>
                  </a:lnTo>
                  <a:lnTo>
                    <a:pt x="1246" y="1100"/>
                  </a:lnTo>
                  <a:lnTo>
                    <a:pt x="1242" y="1096"/>
                  </a:lnTo>
                  <a:lnTo>
                    <a:pt x="1236" y="1093"/>
                  </a:lnTo>
                  <a:lnTo>
                    <a:pt x="1231" y="1090"/>
                  </a:lnTo>
                  <a:lnTo>
                    <a:pt x="1225" y="1087"/>
                  </a:lnTo>
                  <a:lnTo>
                    <a:pt x="1218" y="1086"/>
                  </a:lnTo>
                  <a:lnTo>
                    <a:pt x="1203" y="1084"/>
                  </a:lnTo>
                  <a:lnTo>
                    <a:pt x="1203" y="1084"/>
                  </a:lnTo>
                  <a:close/>
                  <a:moveTo>
                    <a:pt x="1235" y="1274"/>
                  </a:moveTo>
                  <a:lnTo>
                    <a:pt x="1235" y="1274"/>
                  </a:lnTo>
                  <a:lnTo>
                    <a:pt x="1237" y="1276"/>
                  </a:lnTo>
                  <a:lnTo>
                    <a:pt x="1239" y="1278"/>
                  </a:lnTo>
                  <a:lnTo>
                    <a:pt x="1242" y="1282"/>
                  </a:lnTo>
                  <a:lnTo>
                    <a:pt x="1244" y="1284"/>
                  </a:lnTo>
                  <a:lnTo>
                    <a:pt x="1246" y="1286"/>
                  </a:lnTo>
                  <a:lnTo>
                    <a:pt x="1249" y="1287"/>
                  </a:lnTo>
                  <a:lnTo>
                    <a:pt x="1252" y="1287"/>
                  </a:lnTo>
                  <a:lnTo>
                    <a:pt x="1252" y="1287"/>
                  </a:lnTo>
                  <a:lnTo>
                    <a:pt x="1256" y="1267"/>
                  </a:lnTo>
                  <a:lnTo>
                    <a:pt x="1259" y="1248"/>
                  </a:lnTo>
                  <a:lnTo>
                    <a:pt x="1264" y="1228"/>
                  </a:lnTo>
                  <a:lnTo>
                    <a:pt x="1269" y="1206"/>
                  </a:lnTo>
                  <a:lnTo>
                    <a:pt x="1283" y="1165"/>
                  </a:lnTo>
                  <a:lnTo>
                    <a:pt x="1299" y="1124"/>
                  </a:lnTo>
                  <a:lnTo>
                    <a:pt x="1299" y="1124"/>
                  </a:lnTo>
                  <a:lnTo>
                    <a:pt x="1294" y="1116"/>
                  </a:lnTo>
                  <a:lnTo>
                    <a:pt x="1288" y="1111"/>
                  </a:lnTo>
                  <a:lnTo>
                    <a:pt x="1279" y="1107"/>
                  </a:lnTo>
                  <a:lnTo>
                    <a:pt x="1269" y="1105"/>
                  </a:lnTo>
                  <a:lnTo>
                    <a:pt x="1269" y="1105"/>
                  </a:lnTo>
                  <a:lnTo>
                    <a:pt x="1267" y="1125"/>
                  </a:lnTo>
                  <a:lnTo>
                    <a:pt x="1264" y="1146"/>
                  </a:lnTo>
                  <a:lnTo>
                    <a:pt x="1256" y="1190"/>
                  </a:lnTo>
                  <a:lnTo>
                    <a:pt x="1245" y="1233"/>
                  </a:lnTo>
                  <a:lnTo>
                    <a:pt x="1235" y="1274"/>
                  </a:lnTo>
                  <a:lnTo>
                    <a:pt x="1235" y="1274"/>
                  </a:lnTo>
                  <a:close/>
                  <a:moveTo>
                    <a:pt x="977" y="1178"/>
                  </a:moveTo>
                  <a:lnTo>
                    <a:pt x="977" y="1178"/>
                  </a:lnTo>
                  <a:lnTo>
                    <a:pt x="984" y="1246"/>
                  </a:lnTo>
                  <a:lnTo>
                    <a:pt x="990" y="1311"/>
                  </a:lnTo>
                  <a:lnTo>
                    <a:pt x="993" y="1342"/>
                  </a:lnTo>
                  <a:lnTo>
                    <a:pt x="998" y="1372"/>
                  </a:lnTo>
                  <a:lnTo>
                    <a:pt x="1003" y="1400"/>
                  </a:lnTo>
                  <a:lnTo>
                    <a:pt x="1009" y="1427"/>
                  </a:lnTo>
                  <a:lnTo>
                    <a:pt x="1009" y="1427"/>
                  </a:lnTo>
                  <a:lnTo>
                    <a:pt x="1011" y="1426"/>
                  </a:lnTo>
                  <a:lnTo>
                    <a:pt x="1016" y="1425"/>
                  </a:lnTo>
                  <a:lnTo>
                    <a:pt x="1029" y="1424"/>
                  </a:lnTo>
                  <a:lnTo>
                    <a:pt x="1041" y="1425"/>
                  </a:lnTo>
                  <a:lnTo>
                    <a:pt x="1053" y="1427"/>
                  </a:lnTo>
                  <a:lnTo>
                    <a:pt x="1053" y="1427"/>
                  </a:lnTo>
                  <a:lnTo>
                    <a:pt x="1054" y="1422"/>
                  </a:lnTo>
                  <a:lnTo>
                    <a:pt x="1055" y="1416"/>
                  </a:lnTo>
                  <a:lnTo>
                    <a:pt x="1053" y="1403"/>
                  </a:lnTo>
                  <a:lnTo>
                    <a:pt x="1053" y="1389"/>
                  </a:lnTo>
                  <a:lnTo>
                    <a:pt x="1053" y="1382"/>
                  </a:lnTo>
                  <a:lnTo>
                    <a:pt x="1055" y="1374"/>
                  </a:lnTo>
                  <a:lnTo>
                    <a:pt x="1055" y="1374"/>
                  </a:lnTo>
                  <a:lnTo>
                    <a:pt x="1059" y="1377"/>
                  </a:lnTo>
                  <a:lnTo>
                    <a:pt x="1062" y="1378"/>
                  </a:lnTo>
                  <a:lnTo>
                    <a:pt x="1064" y="1381"/>
                  </a:lnTo>
                  <a:lnTo>
                    <a:pt x="1065" y="1384"/>
                  </a:lnTo>
                  <a:lnTo>
                    <a:pt x="1067" y="1392"/>
                  </a:lnTo>
                  <a:lnTo>
                    <a:pt x="1068" y="1399"/>
                  </a:lnTo>
                  <a:lnTo>
                    <a:pt x="1068" y="1408"/>
                  </a:lnTo>
                  <a:lnTo>
                    <a:pt x="1070" y="1416"/>
                  </a:lnTo>
                  <a:lnTo>
                    <a:pt x="1072" y="1423"/>
                  </a:lnTo>
                  <a:lnTo>
                    <a:pt x="1075" y="1425"/>
                  </a:lnTo>
                  <a:lnTo>
                    <a:pt x="1078" y="1427"/>
                  </a:lnTo>
                  <a:lnTo>
                    <a:pt x="1078" y="1427"/>
                  </a:lnTo>
                  <a:lnTo>
                    <a:pt x="1081" y="1423"/>
                  </a:lnTo>
                  <a:lnTo>
                    <a:pt x="1083" y="1418"/>
                  </a:lnTo>
                  <a:lnTo>
                    <a:pt x="1087" y="1409"/>
                  </a:lnTo>
                  <a:lnTo>
                    <a:pt x="1091" y="1398"/>
                  </a:lnTo>
                  <a:lnTo>
                    <a:pt x="1092" y="1385"/>
                  </a:lnTo>
                  <a:lnTo>
                    <a:pt x="1093" y="1372"/>
                  </a:lnTo>
                  <a:lnTo>
                    <a:pt x="1093" y="1358"/>
                  </a:lnTo>
                  <a:lnTo>
                    <a:pt x="1093" y="1331"/>
                  </a:lnTo>
                  <a:lnTo>
                    <a:pt x="1093" y="1331"/>
                  </a:lnTo>
                  <a:lnTo>
                    <a:pt x="1096" y="1309"/>
                  </a:lnTo>
                  <a:lnTo>
                    <a:pt x="1097" y="1287"/>
                  </a:lnTo>
                  <a:lnTo>
                    <a:pt x="1097" y="1265"/>
                  </a:lnTo>
                  <a:lnTo>
                    <a:pt x="1096" y="1244"/>
                  </a:lnTo>
                  <a:lnTo>
                    <a:pt x="1091" y="1201"/>
                  </a:lnTo>
                  <a:lnTo>
                    <a:pt x="1089" y="1178"/>
                  </a:lnTo>
                  <a:lnTo>
                    <a:pt x="1087" y="1156"/>
                  </a:lnTo>
                  <a:lnTo>
                    <a:pt x="1087" y="1156"/>
                  </a:lnTo>
                  <a:lnTo>
                    <a:pt x="1080" y="1159"/>
                  </a:lnTo>
                  <a:lnTo>
                    <a:pt x="1070" y="1162"/>
                  </a:lnTo>
                  <a:lnTo>
                    <a:pt x="1065" y="1163"/>
                  </a:lnTo>
                  <a:lnTo>
                    <a:pt x="1061" y="1163"/>
                  </a:lnTo>
                  <a:lnTo>
                    <a:pt x="1055" y="1162"/>
                  </a:lnTo>
                  <a:lnTo>
                    <a:pt x="1051" y="1161"/>
                  </a:lnTo>
                  <a:lnTo>
                    <a:pt x="1051" y="1161"/>
                  </a:lnTo>
                  <a:lnTo>
                    <a:pt x="1053" y="1202"/>
                  </a:lnTo>
                  <a:lnTo>
                    <a:pt x="1056" y="1245"/>
                  </a:lnTo>
                  <a:lnTo>
                    <a:pt x="1059" y="1288"/>
                  </a:lnTo>
                  <a:lnTo>
                    <a:pt x="1059" y="1309"/>
                  </a:lnTo>
                  <a:lnTo>
                    <a:pt x="1059" y="1331"/>
                  </a:lnTo>
                  <a:lnTo>
                    <a:pt x="1059" y="1331"/>
                  </a:lnTo>
                  <a:lnTo>
                    <a:pt x="1054" y="1322"/>
                  </a:lnTo>
                  <a:lnTo>
                    <a:pt x="1050" y="1311"/>
                  </a:lnTo>
                  <a:lnTo>
                    <a:pt x="1048" y="1301"/>
                  </a:lnTo>
                  <a:lnTo>
                    <a:pt x="1046" y="1290"/>
                  </a:lnTo>
                  <a:lnTo>
                    <a:pt x="1044" y="1266"/>
                  </a:lnTo>
                  <a:lnTo>
                    <a:pt x="1042" y="1242"/>
                  </a:lnTo>
                  <a:lnTo>
                    <a:pt x="1041" y="1217"/>
                  </a:lnTo>
                  <a:lnTo>
                    <a:pt x="1039" y="1193"/>
                  </a:lnTo>
                  <a:lnTo>
                    <a:pt x="1037" y="1182"/>
                  </a:lnTo>
                  <a:lnTo>
                    <a:pt x="1034" y="1171"/>
                  </a:lnTo>
                  <a:lnTo>
                    <a:pt x="1031" y="1160"/>
                  </a:lnTo>
                  <a:lnTo>
                    <a:pt x="1026" y="1151"/>
                  </a:lnTo>
                  <a:lnTo>
                    <a:pt x="1026" y="1151"/>
                  </a:lnTo>
                  <a:lnTo>
                    <a:pt x="1023" y="1158"/>
                  </a:lnTo>
                  <a:lnTo>
                    <a:pt x="1019" y="1165"/>
                  </a:lnTo>
                  <a:lnTo>
                    <a:pt x="1014" y="1169"/>
                  </a:lnTo>
                  <a:lnTo>
                    <a:pt x="1007" y="1173"/>
                  </a:lnTo>
                  <a:lnTo>
                    <a:pt x="1001" y="1176"/>
                  </a:lnTo>
                  <a:lnTo>
                    <a:pt x="993" y="1178"/>
                  </a:lnTo>
                  <a:lnTo>
                    <a:pt x="985" y="1178"/>
                  </a:lnTo>
                  <a:lnTo>
                    <a:pt x="977" y="1178"/>
                  </a:lnTo>
                  <a:lnTo>
                    <a:pt x="977" y="1178"/>
                  </a:lnTo>
                  <a:close/>
                  <a:moveTo>
                    <a:pt x="1108" y="1424"/>
                  </a:moveTo>
                  <a:lnTo>
                    <a:pt x="1108" y="1424"/>
                  </a:lnTo>
                  <a:lnTo>
                    <a:pt x="1130" y="1416"/>
                  </a:lnTo>
                  <a:lnTo>
                    <a:pt x="1141" y="1412"/>
                  </a:lnTo>
                  <a:lnTo>
                    <a:pt x="1154" y="1410"/>
                  </a:lnTo>
                  <a:lnTo>
                    <a:pt x="1154" y="1410"/>
                  </a:lnTo>
                  <a:lnTo>
                    <a:pt x="1166" y="1392"/>
                  </a:lnTo>
                  <a:lnTo>
                    <a:pt x="1175" y="1373"/>
                  </a:lnTo>
                  <a:lnTo>
                    <a:pt x="1185" y="1355"/>
                  </a:lnTo>
                  <a:lnTo>
                    <a:pt x="1192" y="1336"/>
                  </a:lnTo>
                  <a:lnTo>
                    <a:pt x="1200" y="1316"/>
                  </a:lnTo>
                  <a:lnTo>
                    <a:pt x="1207" y="1295"/>
                  </a:lnTo>
                  <a:lnTo>
                    <a:pt x="1213" y="1274"/>
                  </a:lnTo>
                  <a:lnTo>
                    <a:pt x="1218" y="1252"/>
                  </a:lnTo>
                  <a:lnTo>
                    <a:pt x="1218" y="1252"/>
                  </a:lnTo>
                  <a:lnTo>
                    <a:pt x="1196" y="1252"/>
                  </a:lnTo>
                  <a:lnTo>
                    <a:pt x="1186" y="1251"/>
                  </a:lnTo>
                  <a:lnTo>
                    <a:pt x="1176" y="1251"/>
                  </a:lnTo>
                  <a:lnTo>
                    <a:pt x="1167" y="1249"/>
                  </a:lnTo>
                  <a:lnTo>
                    <a:pt x="1159" y="1246"/>
                  </a:lnTo>
                  <a:lnTo>
                    <a:pt x="1153" y="1243"/>
                  </a:lnTo>
                  <a:lnTo>
                    <a:pt x="1146" y="1237"/>
                  </a:lnTo>
                  <a:lnTo>
                    <a:pt x="1146" y="1237"/>
                  </a:lnTo>
                  <a:lnTo>
                    <a:pt x="1132" y="1283"/>
                  </a:lnTo>
                  <a:lnTo>
                    <a:pt x="1127" y="1307"/>
                  </a:lnTo>
                  <a:lnTo>
                    <a:pt x="1122" y="1329"/>
                  </a:lnTo>
                  <a:lnTo>
                    <a:pt x="1117" y="1352"/>
                  </a:lnTo>
                  <a:lnTo>
                    <a:pt x="1113" y="1374"/>
                  </a:lnTo>
                  <a:lnTo>
                    <a:pt x="1108" y="1424"/>
                  </a:lnTo>
                  <a:lnTo>
                    <a:pt x="1108" y="1424"/>
                  </a:lnTo>
                  <a:close/>
                  <a:moveTo>
                    <a:pt x="970" y="1360"/>
                  </a:moveTo>
                  <a:lnTo>
                    <a:pt x="970" y="1360"/>
                  </a:lnTo>
                  <a:lnTo>
                    <a:pt x="974" y="1374"/>
                  </a:lnTo>
                  <a:lnTo>
                    <a:pt x="977" y="1380"/>
                  </a:lnTo>
                  <a:lnTo>
                    <a:pt x="981" y="1385"/>
                  </a:lnTo>
                  <a:lnTo>
                    <a:pt x="981" y="1385"/>
                  </a:lnTo>
                  <a:lnTo>
                    <a:pt x="980" y="1377"/>
                  </a:lnTo>
                  <a:lnTo>
                    <a:pt x="979" y="1368"/>
                  </a:lnTo>
                  <a:lnTo>
                    <a:pt x="978" y="1362"/>
                  </a:lnTo>
                  <a:lnTo>
                    <a:pt x="977" y="1359"/>
                  </a:lnTo>
                  <a:lnTo>
                    <a:pt x="975" y="1357"/>
                  </a:lnTo>
                  <a:lnTo>
                    <a:pt x="975" y="1357"/>
                  </a:lnTo>
                  <a:lnTo>
                    <a:pt x="973" y="1359"/>
                  </a:lnTo>
                  <a:lnTo>
                    <a:pt x="970" y="1360"/>
                  </a:lnTo>
                  <a:lnTo>
                    <a:pt x="970" y="1360"/>
                  </a:lnTo>
                  <a:close/>
                  <a:moveTo>
                    <a:pt x="854" y="1532"/>
                  </a:moveTo>
                  <a:lnTo>
                    <a:pt x="854" y="1532"/>
                  </a:lnTo>
                  <a:lnTo>
                    <a:pt x="887" y="1537"/>
                  </a:lnTo>
                  <a:lnTo>
                    <a:pt x="919" y="1541"/>
                  </a:lnTo>
                  <a:lnTo>
                    <a:pt x="949" y="1545"/>
                  </a:lnTo>
                  <a:lnTo>
                    <a:pt x="979" y="1546"/>
                  </a:lnTo>
                  <a:lnTo>
                    <a:pt x="1008" y="1545"/>
                  </a:lnTo>
                  <a:lnTo>
                    <a:pt x="1022" y="1544"/>
                  </a:lnTo>
                  <a:lnTo>
                    <a:pt x="1037" y="1541"/>
                  </a:lnTo>
                  <a:lnTo>
                    <a:pt x="1052" y="1538"/>
                  </a:lnTo>
                  <a:lnTo>
                    <a:pt x="1067" y="1535"/>
                  </a:lnTo>
                  <a:lnTo>
                    <a:pt x="1082" y="1530"/>
                  </a:lnTo>
                  <a:lnTo>
                    <a:pt x="1097" y="1524"/>
                  </a:lnTo>
                  <a:lnTo>
                    <a:pt x="1097" y="1524"/>
                  </a:lnTo>
                  <a:lnTo>
                    <a:pt x="1112" y="1525"/>
                  </a:lnTo>
                  <a:lnTo>
                    <a:pt x="1125" y="1524"/>
                  </a:lnTo>
                  <a:lnTo>
                    <a:pt x="1135" y="1522"/>
                  </a:lnTo>
                  <a:lnTo>
                    <a:pt x="1143" y="1519"/>
                  </a:lnTo>
                  <a:lnTo>
                    <a:pt x="1152" y="1515"/>
                  </a:lnTo>
                  <a:lnTo>
                    <a:pt x="1159" y="1510"/>
                  </a:lnTo>
                  <a:lnTo>
                    <a:pt x="1167" y="1505"/>
                  </a:lnTo>
                  <a:lnTo>
                    <a:pt x="1176" y="1500"/>
                  </a:lnTo>
                  <a:lnTo>
                    <a:pt x="1176" y="1500"/>
                  </a:lnTo>
                  <a:lnTo>
                    <a:pt x="1176" y="1487"/>
                  </a:lnTo>
                  <a:lnTo>
                    <a:pt x="1176" y="1475"/>
                  </a:lnTo>
                  <a:lnTo>
                    <a:pt x="1178" y="1464"/>
                  </a:lnTo>
                  <a:lnTo>
                    <a:pt x="1182" y="1454"/>
                  </a:lnTo>
                  <a:lnTo>
                    <a:pt x="1187" y="1433"/>
                  </a:lnTo>
                  <a:lnTo>
                    <a:pt x="1189" y="1423"/>
                  </a:lnTo>
                  <a:lnTo>
                    <a:pt x="1191" y="1412"/>
                  </a:lnTo>
                  <a:lnTo>
                    <a:pt x="1191" y="1412"/>
                  </a:lnTo>
                  <a:lnTo>
                    <a:pt x="1182" y="1419"/>
                  </a:lnTo>
                  <a:lnTo>
                    <a:pt x="1171" y="1426"/>
                  </a:lnTo>
                  <a:lnTo>
                    <a:pt x="1160" y="1431"/>
                  </a:lnTo>
                  <a:lnTo>
                    <a:pt x="1148" y="1435"/>
                  </a:lnTo>
                  <a:lnTo>
                    <a:pt x="1137" y="1439"/>
                  </a:lnTo>
                  <a:lnTo>
                    <a:pt x="1124" y="1441"/>
                  </a:lnTo>
                  <a:lnTo>
                    <a:pt x="1098" y="1444"/>
                  </a:lnTo>
                  <a:lnTo>
                    <a:pt x="1070" y="1445"/>
                  </a:lnTo>
                  <a:lnTo>
                    <a:pt x="1042" y="1446"/>
                  </a:lnTo>
                  <a:lnTo>
                    <a:pt x="1014" y="1447"/>
                  </a:lnTo>
                  <a:lnTo>
                    <a:pt x="985" y="1448"/>
                  </a:lnTo>
                  <a:lnTo>
                    <a:pt x="985" y="1448"/>
                  </a:lnTo>
                  <a:lnTo>
                    <a:pt x="968" y="1449"/>
                  </a:lnTo>
                  <a:lnTo>
                    <a:pt x="948" y="1449"/>
                  </a:lnTo>
                  <a:lnTo>
                    <a:pt x="927" y="1448"/>
                  </a:lnTo>
                  <a:lnTo>
                    <a:pt x="905" y="1446"/>
                  </a:lnTo>
                  <a:lnTo>
                    <a:pt x="884" y="1443"/>
                  </a:lnTo>
                  <a:lnTo>
                    <a:pt x="864" y="1439"/>
                  </a:lnTo>
                  <a:lnTo>
                    <a:pt x="848" y="1433"/>
                  </a:lnTo>
                  <a:lnTo>
                    <a:pt x="840" y="1430"/>
                  </a:lnTo>
                  <a:lnTo>
                    <a:pt x="835" y="1427"/>
                  </a:lnTo>
                  <a:lnTo>
                    <a:pt x="835" y="1427"/>
                  </a:lnTo>
                  <a:lnTo>
                    <a:pt x="840" y="1454"/>
                  </a:lnTo>
                  <a:lnTo>
                    <a:pt x="844" y="1480"/>
                  </a:lnTo>
                  <a:lnTo>
                    <a:pt x="854" y="1532"/>
                  </a:lnTo>
                  <a:lnTo>
                    <a:pt x="854" y="1532"/>
                  </a:lnTo>
                  <a:close/>
                  <a:moveTo>
                    <a:pt x="1137" y="1549"/>
                  </a:moveTo>
                  <a:lnTo>
                    <a:pt x="1137" y="1549"/>
                  </a:lnTo>
                  <a:lnTo>
                    <a:pt x="1139" y="1565"/>
                  </a:lnTo>
                  <a:lnTo>
                    <a:pt x="1141" y="1579"/>
                  </a:lnTo>
                  <a:lnTo>
                    <a:pt x="1142" y="1611"/>
                  </a:lnTo>
                  <a:lnTo>
                    <a:pt x="1142" y="1611"/>
                  </a:lnTo>
                  <a:lnTo>
                    <a:pt x="1146" y="1611"/>
                  </a:lnTo>
                  <a:lnTo>
                    <a:pt x="1150" y="1611"/>
                  </a:lnTo>
                  <a:lnTo>
                    <a:pt x="1156" y="1608"/>
                  </a:lnTo>
                  <a:lnTo>
                    <a:pt x="1161" y="1605"/>
                  </a:lnTo>
                  <a:lnTo>
                    <a:pt x="1165" y="1604"/>
                  </a:lnTo>
                  <a:lnTo>
                    <a:pt x="1169" y="1604"/>
                  </a:lnTo>
                  <a:lnTo>
                    <a:pt x="1169" y="1604"/>
                  </a:lnTo>
                  <a:lnTo>
                    <a:pt x="1169" y="1592"/>
                  </a:lnTo>
                  <a:lnTo>
                    <a:pt x="1170" y="1581"/>
                  </a:lnTo>
                  <a:lnTo>
                    <a:pt x="1173" y="1564"/>
                  </a:lnTo>
                  <a:lnTo>
                    <a:pt x="1174" y="1555"/>
                  </a:lnTo>
                  <a:lnTo>
                    <a:pt x="1175" y="1547"/>
                  </a:lnTo>
                  <a:lnTo>
                    <a:pt x="1175" y="1539"/>
                  </a:lnTo>
                  <a:lnTo>
                    <a:pt x="1174" y="1530"/>
                  </a:lnTo>
                  <a:lnTo>
                    <a:pt x="1174" y="1530"/>
                  </a:lnTo>
                  <a:lnTo>
                    <a:pt x="1170" y="1533"/>
                  </a:lnTo>
                  <a:lnTo>
                    <a:pt x="1165" y="1535"/>
                  </a:lnTo>
                  <a:lnTo>
                    <a:pt x="1154" y="1538"/>
                  </a:lnTo>
                  <a:lnTo>
                    <a:pt x="1148" y="1540"/>
                  </a:lnTo>
                  <a:lnTo>
                    <a:pt x="1144" y="1543"/>
                  </a:lnTo>
                  <a:lnTo>
                    <a:pt x="1140" y="1546"/>
                  </a:lnTo>
                  <a:lnTo>
                    <a:pt x="1137" y="1549"/>
                  </a:lnTo>
                  <a:lnTo>
                    <a:pt x="1137" y="1549"/>
                  </a:lnTo>
                  <a:close/>
                  <a:moveTo>
                    <a:pt x="1110" y="1626"/>
                  </a:moveTo>
                  <a:lnTo>
                    <a:pt x="1110" y="1626"/>
                  </a:lnTo>
                  <a:lnTo>
                    <a:pt x="1112" y="1624"/>
                  </a:lnTo>
                  <a:lnTo>
                    <a:pt x="1114" y="1624"/>
                  </a:lnTo>
                  <a:lnTo>
                    <a:pt x="1117" y="1624"/>
                  </a:lnTo>
                  <a:lnTo>
                    <a:pt x="1122" y="1623"/>
                  </a:lnTo>
                  <a:lnTo>
                    <a:pt x="1122" y="1623"/>
                  </a:lnTo>
                  <a:lnTo>
                    <a:pt x="1125" y="1602"/>
                  </a:lnTo>
                  <a:lnTo>
                    <a:pt x="1125" y="1592"/>
                  </a:lnTo>
                  <a:lnTo>
                    <a:pt x="1125" y="1580"/>
                  </a:lnTo>
                  <a:lnTo>
                    <a:pt x="1124" y="1570"/>
                  </a:lnTo>
                  <a:lnTo>
                    <a:pt x="1121" y="1561"/>
                  </a:lnTo>
                  <a:lnTo>
                    <a:pt x="1119" y="1558"/>
                  </a:lnTo>
                  <a:lnTo>
                    <a:pt x="1116" y="1554"/>
                  </a:lnTo>
                  <a:lnTo>
                    <a:pt x="1113" y="1551"/>
                  </a:lnTo>
                  <a:lnTo>
                    <a:pt x="1110" y="1549"/>
                  </a:lnTo>
                  <a:lnTo>
                    <a:pt x="1110" y="1549"/>
                  </a:lnTo>
                  <a:lnTo>
                    <a:pt x="1108" y="1558"/>
                  </a:lnTo>
                  <a:lnTo>
                    <a:pt x="1107" y="1566"/>
                  </a:lnTo>
                  <a:lnTo>
                    <a:pt x="1107" y="1584"/>
                  </a:lnTo>
                  <a:lnTo>
                    <a:pt x="1108" y="1606"/>
                  </a:lnTo>
                  <a:lnTo>
                    <a:pt x="1110" y="1626"/>
                  </a:lnTo>
                  <a:lnTo>
                    <a:pt x="1110" y="1626"/>
                  </a:lnTo>
                  <a:close/>
                  <a:moveTo>
                    <a:pt x="856" y="1554"/>
                  </a:moveTo>
                  <a:lnTo>
                    <a:pt x="856" y="1554"/>
                  </a:lnTo>
                  <a:lnTo>
                    <a:pt x="859" y="1574"/>
                  </a:lnTo>
                  <a:lnTo>
                    <a:pt x="864" y="1592"/>
                  </a:lnTo>
                  <a:lnTo>
                    <a:pt x="867" y="1611"/>
                  </a:lnTo>
                  <a:lnTo>
                    <a:pt x="869" y="1630"/>
                  </a:lnTo>
                  <a:lnTo>
                    <a:pt x="869" y="1630"/>
                  </a:lnTo>
                  <a:lnTo>
                    <a:pt x="872" y="1631"/>
                  </a:lnTo>
                  <a:lnTo>
                    <a:pt x="875" y="1631"/>
                  </a:lnTo>
                  <a:lnTo>
                    <a:pt x="881" y="1635"/>
                  </a:lnTo>
                  <a:lnTo>
                    <a:pt x="886" y="1637"/>
                  </a:lnTo>
                  <a:lnTo>
                    <a:pt x="888" y="1637"/>
                  </a:lnTo>
                  <a:lnTo>
                    <a:pt x="890" y="1636"/>
                  </a:lnTo>
                  <a:lnTo>
                    <a:pt x="890" y="1636"/>
                  </a:lnTo>
                  <a:lnTo>
                    <a:pt x="893" y="1627"/>
                  </a:lnTo>
                  <a:lnTo>
                    <a:pt x="893" y="1620"/>
                  </a:lnTo>
                  <a:lnTo>
                    <a:pt x="892" y="1602"/>
                  </a:lnTo>
                  <a:lnTo>
                    <a:pt x="890" y="1583"/>
                  </a:lnTo>
                  <a:lnTo>
                    <a:pt x="888" y="1562"/>
                  </a:lnTo>
                  <a:lnTo>
                    <a:pt x="888" y="1562"/>
                  </a:lnTo>
                  <a:lnTo>
                    <a:pt x="880" y="1558"/>
                  </a:lnTo>
                  <a:lnTo>
                    <a:pt x="872" y="1555"/>
                  </a:lnTo>
                  <a:lnTo>
                    <a:pt x="866" y="1554"/>
                  </a:lnTo>
                  <a:lnTo>
                    <a:pt x="856" y="1554"/>
                  </a:lnTo>
                  <a:lnTo>
                    <a:pt x="856" y="1554"/>
                  </a:lnTo>
                  <a:close/>
                  <a:moveTo>
                    <a:pt x="1036" y="1567"/>
                  </a:moveTo>
                  <a:lnTo>
                    <a:pt x="1036" y="1567"/>
                  </a:lnTo>
                  <a:lnTo>
                    <a:pt x="1035" y="1607"/>
                  </a:lnTo>
                  <a:lnTo>
                    <a:pt x="1035" y="1626"/>
                  </a:lnTo>
                  <a:lnTo>
                    <a:pt x="1036" y="1637"/>
                  </a:lnTo>
                  <a:lnTo>
                    <a:pt x="1038" y="1647"/>
                  </a:lnTo>
                  <a:lnTo>
                    <a:pt x="1038" y="1647"/>
                  </a:lnTo>
                  <a:lnTo>
                    <a:pt x="1052" y="1644"/>
                  </a:lnTo>
                  <a:lnTo>
                    <a:pt x="1066" y="1642"/>
                  </a:lnTo>
                  <a:lnTo>
                    <a:pt x="1079" y="1639"/>
                  </a:lnTo>
                  <a:lnTo>
                    <a:pt x="1085" y="1637"/>
                  </a:lnTo>
                  <a:lnTo>
                    <a:pt x="1090" y="1634"/>
                  </a:lnTo>
                  <a:lnTo>
                    <a:pt x="1090" y="1634"/>
                  </a:lnTo>
                  <a:lnTo>
                    <a:pt x="1092" y="1612"/>
                  </a:lnTo>
                  <a:lnTo>
                    <a:pt x="1091" y="1595"/>
                  </a:lnTo>
                  <a:lnTo>
                    <a:pt x="1089" y="1577"/>
                  </a:lnTo>
                  <a:lnTo>
                    <a:pt x="1085" y="1556"/>
                  </a:lnTo>
                  <a:lnTo>
                    <a:pt x="1085" y="1556"/>
                  </a:lnTo>
                  <a:lnTo>
                    <a:pt x="1079" y="1556"/>
                  </a:lnTo>
                  <a:lnTo>
                    <a:pt x="1074" y="1556"/>
                  </a:lnTo>
                  <a:lnTo>
                    <a:pt x="1061" y="1560"/>
                  </a:lnTo>
                  <a:lnTo>
                    <a:pt x="1036" y="1567"/>
                  </a:lnTo>
                  <a:lnTo>
                    <a:pt x="1036" y="1567"/>
                  </a:lnTo>
                  <a:close/>
                  <a:moveTo>
                    <a:pt x="909" y="1643"/>
                  </a:moveTo>
                  <a:lnTo>
                    <a:pt x="909" y="1643"/>
                  </a:lnTo>
                  <a:lnTo>
                    <a:pt x="925" y="1646"/>
                  </a:lnTo>
                  <a:lnTo>
                    <a:pt x="940" y="1647"/>
                  </a:lnTo>
                  <a:lnTo>
                    <a:pt x="975" y="1651"/>
                  </a:lnTo>
                  <a:lnTo>
                    <a:pt x="975" y="1651"/>
                  </a:lnTo>
                  <a:lnTo>
                    <a:pt x="975" y="1630"/>
                  </a:lnTo>
                  <a:lnTo>
                    <a:pt x="976" y="1609"/>
                  </a:lnTo>
                  <a:lnTo>
                    <a:pt x="976" y="1599"/>
                  </a:lnTo>
                  <a:lnTo>
                    <a:pt x="976" y="1589"/>
                  </a:lnTo>
                  <a:lnTo>
                    <a:pt x="975" y="1579"/>
                  </a:lnTo>
                  <a:lnTo>
                    <a:pt x="972" y="1569"/>
                  </a:lnTo>
                  <a:lnTo>
                    <a:pt x="972" y="1569"/>
                  </a:lnTo>
                  <a:lnTo>
                    <a:pt x="956" y="1567"/>
                  </a:lnTo>
                  <a:lnTo>
                    <a:pt x="938" y="1565"/>
                  </a:lnTo>
                  <a:lnTo>
                    <a:pt x="922" y="1564"/>
                  </a:lnTo>
                  <a:lnTo>
                    <a:pt x="909" y="1562"/>
                  </a:lnTo>
                  <a:lnTo>
                    <a:pt x="909" y="1562"/>
                  </a:lnTo>
                  <a:lnTo>
                    <a:pt x="909" y="1580"/>
                  </a:lnTo>
                  <a:lnTo>
                    <a:pt x="909" y="1602"/>
                  </a:lnTo>
                  <a:lnTo>
                    <a:pt x="908" y="1625"/>
                  </a:lnTo>
                  <a:lnTo>
                    <a:pt x="909" y="1643"/>
                  </a:lnTo>
                  <a:lnTo>
                    <a:pt x="909" y="1643"/>
                  </a:lnTo>
                  <a:close/>
                  <a:moveTo>
                    <a:pt x="996" y="1567"/>
                  </a:moveTo>
                  <a:lnTo>
                    <a:pt x="996" y="1567"/>
                  </a:lnTo>
                  <a:lnTo>
                    <a:pt x="994" y="1576"/>
                  </a:lnTo>
                  <a:lnTo>
                    <a:pt x="993" y="1586"/>
                  </a:lnTo>
                  <a:lnTo>
                    <a:pt x="992" y="1596"/>
                  </a:lnTo>
                  <a:lnTo>
                    <a:pt x="992" y="1607"/>
                  </a:lnTo>
                  <a:lnTo>
                    <a:pt x="992" y="1629"/>
                  </a:lnTo>
                  <a:lnTo>
                    <a:pt x="994" y="1653"/>
                  </a:lnTo>
                  <a:lnTo>
                    <a:pt x="994" y="1653"/>
                  </a:lnTo>
                  <a:lnTo>
                    <a:pt x="1002" y="1653"/>
                  </a:lnTo>
                  <a:lnTo>
                    <a:pt x="1009" y="1653"/>
                  </a:lnTo>
                  <a:lnTo>
                    <a:pt x="1016" y="1653"/>
                  </a:lnTo>
                  <a:lnTo>
                    <a:pt x="1019" y="1652"/>
                  </a:lnTo>
                  <a:lnTo>
                    <a:pt x="1021" y="1651"/>
                  </a:lnTo>
                  <a:lnTo>
                    <a:pt x="1021" y="1651"/>
                  </a:lnTo>
                  <a:lnTo>
                    <a:pt x="1020" y="1641"/>
                  </a:lnTo>
                  <a:lnTo>
                    <a:pt x="1020" y="1631"/>
                  </a:lnTo>
                  <a:lnTo>
                    <a:pt x="1020" y="1610"/>
                  </a:lnTo>
                  <a:lnTo>
                    <a:pt x="1019" y="1599"/>
                  </a:lnTo>
                  <a:lnTo>
                    <a:pt x="1019" y="1589"/>
                  </a:lnTo>
                  <a:lnTo>
                    <a:pt x="1017" y="1577"/>
                  </a:lnTo>
                  <a:lnTo>
                    <a:pt x="1014" y="1567"/>
                  </a:lnTo>
                  <a:lnTo>
                    <a:pt x="1014" y="1567"/>
                  </a:lnTo>
                  <a:lnTo>
                    <a:pt x="996" y="1567"/>
                  </a:lnTo>
                  <a:lnTo>
                    <a:pt x="996" y="1567"/>
                  </a:lnTo>
                  <a:close/>
                  <a:moveTo>
                    <a:pt x="1093" y="1665"/>
                  </a:moveTo>
                  <a:lnTo>
                    <a:pt x="1093" y="1665"/>
                  </a:lnTo>
                  <a:lnTo>
                    <a:pt x="1090" y="1664"/>
                  </a:lnTo>
                  <a:lnTo>
                    <a:pt x="1087" y="1661"/>
                  </a:lnTo>
                  <a:lnTo>
                    <a:pt x="1085" y="1660"/>
                  </a:lnTo>
                  <a:lnTo>
                    <a:pt x="1080" y="1660"/>
                  </a:lnTo>
                  <a:lnTo>
                    <a:pt x="1080" y="1660"/>
                  </a:lnTo>
                  <a:lnTo>
                    <a:pt x="1069" y="1665"/>
                  </a:lnTo>
                  <a:lnTo>
                    <a:pt x="1057" y="1668"/>
                  </a:lnTo>
                  <a:lnTo>
                    <a:pt x="1046" y="1670"/>
                  </a:lnTo>
                  <a:lnTo>
                    <a:pt x="1033" y="1672"/>
                  </a:lnTo>
                  <a:lnTo>
                    <a:pt x="1007" y="1674"/>
                  </a:lnTo>
                  <a:lnTo>
                    <a:pt x="980" y="1674"/>
                  </a:lnTo>
                  <a:lnTo>
                    <a:pt x="954" y="1672"/>
                  </a:lnTo>
                  <a:lnTo>
                    <a:pt x="927" y="1669"/>
                  </a:lnTo>
                  <a:lnTo>
                    <a:pt x="900" y="1662"/>
                  </a:lnTo>
                  <a:lnTo>
                    <a:pt x="873" y="1655"/>
                  </a:lnTo>
                  <a:lnTo>
                    <a:pt x="873" y="1655"/>
                  </a:lnTo>
                  <a:lnTo>
                    <a:pt x="880" y="1684"/>
                  </a:lnTo>
                  <a:lnTo>
                    <a:pt x="885" y="1716"/>
                  </a:lnTo>
                  <a:lnTo>
                    <a:pt x="890" y="1750"/>
                  </a:lnTo>
                  <a:lnTo>
                    <a:pt x="896" y="1780"/>
                  </a:lnTo>
                  <a:lnTo>
                    <a:pt x="896" y="1780"/>
                  </a:lnTo>
                  <a:lnTo>
                    <a:pt x="905" y="1789"/>
                  </a:lnTo>
                  <a:lnTo>
                    <a:pt x="915" y="1797"/>
                  </a:lnTo>
                  <a:lnTo>
                    <a:pt x="915" y="1797"/>
                  </a:lnTo>
                  <a:lnTo>
                    <a:pt x="923" y="1797"/>
                  </a:lnTo>
                  <a:lnTo>
                    <a:pt x="929" y="1799"/>
                  </a:lnTo>
                  <a:lnTo>
                    <a:pt x="935" y="1802"/>
                  </a:lnTo>
                  <a:lnTo>
                    <a:pt x="942" y="1804"/>
                  </a:lnTo>
                  <a:lnTo>
                    <a:pt x="956" y="1809"/>
                  </a:lnTo>
                  <a:lnTo>
                    <a:pt x="962" y="1811"/>
                  </a:lnTo>
                  <a:lnTo>
                    <a:pt x="970" y="1812"/>
                  </a:lnTo>
                  <a:lnTo>
                    <a:pt x="970" y="1812"/>
                  </a:lnTo>
                  <a:lnTo>
                    <a:pt x="974" y="1812"/>
                  </a:lnTo>
                  <a:lnTo>
                    <a:pt x="979" y="1811"/>
                  </a:lnTo>
                  <a:lnTo>
                    <a:pt x="989" y="1809"/>
                  </a:lnTo>
                  <a:lnTo>
                    <a:pt x="1000" y="1806"/>
                  </a:lnTo>
                  <a:lnTo>
                    <a:pt x="1009" y="1805"/>
                  </a:lnTo>
                  <a:lnTo>
                    <a:pt x="1009" y="1805"/>
                  </a:lnTo>
                  <a:lnTo>
                    <a:pt x="1041" y="1807"/>
                  </a:lnTo>
                  <a:lnTo>
                    <a:pt x="1057" y="1807"/>
                  </a:lnTo>
                  <a:lnTo>
                    <a:pt x="1075" y="1807"/>
                  </a:lnTo>
                  <a:lnTo>
                    <a:pt x="1091" y="1806"/>
                  </a:lnTo>
                  <a:lnTo>
                    <a:pt x="1106" y="1804"/>
                  </a:lnTo>
                  <a:lnTo>
                    <a:pt x="1113" y="1802"/>
                  </a:lnTo>
                  <a:lnTo>
                    <a:pt x="1121" y="1798"/>
                  </a:lnTo>
                  <a:lnTo>
                    <a:pt x="1127" y="1795"/>
                  </a:lnTo>
                  <a:lnTo>
                    <a:pt x="1135" y="1791"/>
                  </a:lnTo>
                  <a:lnTo>
                    <a:pt x="1135" y="1791"/>
                  </a:lnTo>
                  <a:lnTo>
                    <a:pt x="1139" y="1782"/>
                  </a:lnTo>
                  <a:lnTo>
                    <a:pt x="1143" y="1773"/>
                  </a:lnTo>
                  <a:lnTo>
                    <a:pt x="1150" y="1753"/>
                  </a:lnTo>
                  <a:lnTo>
                    <a:pt x="1154" y="1732"/>
                  </a:lnTo>
                  <a:lnTo>
                    <a:pt x="1158" y="1710"/>
                  </a:lnTo>
                  <a:lnTo>
                    <a:pt x="1160" y="1687"/>
                  </a:lnTo>
                  <a:lnTo>
                    <a:pt x="1161" y="1666"/>
                  </a:lnTo>
                  <a:lnTo>
                    <a:pt x="1161" y="1628"/>
                  </a:lnTo>
                  <a:lnTo>
                    <a:pt x="1161" y="1628"/>
                  </a:lnTo>
                  <a:lnTo>
                    <a:pt x="1154" y="1634"/>
                  </a:lnTo>
                  <a:lnTo>
                    <a:pt x="1144" y="1638"/>
                  </a:lnTo>
                  <a:lnTo>
                    <a:pt x="1126" y="1645"/>
                  </a:lnTo>
                  <a:lnTo>
                    <a:pt x="1116" y="1649"/>
                  </a:lnTo>
                  <a:lnTo>
                    <a:pt x="1108" y="1653"/>
                  </a:lnTo>
                  <a:lnTo>
                    <a:pt x="1099" y="1658"/>
                  </a:lnTo>
                  <a:lnTo>
                    <a:pt x="1093" y="1665"/>
                  </a:lnTo>
                  <a:lnTo>
                    <a:pt x="1093" y="1665"/>
                  </a:lnTo>
                  <a:close/>
                  <a:moveTo>
                    <a:pt x="509" y="1636"/>
                  </a:moveTo>
                  <a:lnTo>
                    <a:pt x="509" y="1636"/>
                  </a:lnTo>
                  <a:lnTo>
                    <a:pt x="514" y="1644"/>
                  </a:lnTo>
                  <a:lnTo>
                    <a:pt x="517" y="1655"/>
                  </a:lnTo>
                  <a:lnTo>
                    <a:pt x="519" y="1667"/>
                  </a:lnTo>
                  <a:lnTo>
                    <a:pt x="519" y="1672"/>
                  </a:lnTo>
                  <a:lnTo>
                    <a:pt x="518" y="1678"/>
                  </a:lnTo>
                  <a:lnTo>
                    <a:pt x="517" y="1684"/>
                  </a:lnTo>
                  <a:lnTo>
                    <a:pt x="514" y="1688"/>
                  </a:lnTo>
                  <a:lnTo>
                    <a:pt x="510" y="1693"/>
                  </a:lnTo>
                  <a:lnTo>
                    <a:pt x="506" y="1698"/>
                  </a:lnTo>
                  <a:lnTo>
                    <a:pt x="501" y="1701"/>
                  </a:lnTo>
                  <a:lnTo>
                    <a:pt x="494" y="1704"/>
                  </a:lnTo>
                  <a:lnTo>
                    <a:pt x="487" y="1705"/>
                  </a:lnTo>
                  <a:lnTo>
                    <a:pt x="478" y="1706"/>
                  </a:lnTo>
                  <a:lnTo>
                    <a:pt x="478" y="1706"/>
                  </a:lnTo>
                  <a:lnTo>
                    <a:pt x="471" y="1703"/>
                  </a:lnTo>
                  <a:lnTo>
                    <a:pt x="464" y="1701"/>
                  </a:lnTo>
                  <a:lnTo>
                    <a:pt x="458" y="1702"/>
                  </a:lnTo>
                  <a:lnTo>
                    <a:pt x="448" y="1704"/>
                  </a:lnTo>
                  <a:lnTo>
                    <a:pt x="448" y="1704"/>
                  </a:lnTo>
                  <a:lnTo>
                    <a:pt x="446" y="1697"/>
                  </a:lnTo>
                  <a:lnTo>
                    <a:pt x="444" y="1689"/>
                  </a:lnTo>
                  <a:lnTo>
                    <a:pt x="441" y="1674"/>
                  </a:lnTo>
                  <a:lnTo>
                    <a:pt x="439" y="1667"/>
                  </a:lnTo>
                  <a:lnTo>
                    <a:pt x="435" y="1661"/>
                  </a:lnTo>
                  <a:lnTo>
                    <a:pt x="432" y="1657"/>
                  </a:lnTo>
                  <a:lnTo>
                    <a:pt x="429" y="1656"/>
                  </a:lnTo>
                  <a:lnTo>
                    <a:pt x="426" y="1655"/>
                  </a:lnTo>
                  <a:lnTo>
                    <a:pt x="426" y="1655"/>
                  </a:lnTo>
                  <a:lnTo>
                    <a:pt x="419" y="1660"/>
                  </a:lnTo>
                  <a:lnTo>
                    <a:pt x="410" y="1667"/>
                  </a:lnTo>
                  <a:lnTo>
                    <a:pt x="399" y="1673"/>
                  </a:lnTo>
                  <a:lnTo>
                    <a:pt x="389" y="1680"/>
                  </a:lnTo>
                  <a:lnTo>
                    <a:pt x="381" y="1687"/>
                  </a:lnTo>
                  <a:lnTo>
                    <a:pt x="378" y="1691"/>
                  </a:lnTo>
                  <a:lnTo>
                    <a:pt x="375" y="1696"/>
                  </a:lnTo>
                  <a:lnTo>
                    <a:pt x="374" y="1701"/>
                  </a:lnTo>
                  <a:lnTo>
                    <a:pt x="374" y="1705"/>
                  </a:lnTo>
                  <a:lnTo>
                    <a:pt x="377" y="1711"/>
                  </a:lnTo>
                  <a:lnTo>
                    <a:pt x="380" y="1717"/>
                  </a:lnTo>
                  <a:lnTo>
                    <a:pt x="380" y="1717"/>
                  </a:lnTo>
                  <a:lnTo>
                    <a:pt x="414" y="1722"/>
                  </a:lnTo>
                  <a:lnTo>
                    <a:pt x="453" y="1728"/>
                  </a:lnTo>
                  <a:lnTo>
                    <a:pt x="492" y="1731"/>
                  </a:lnTo>
                  <a:lnTo>
                    <a:pt x="534" y="1733"/>
                  </a:lnTo>
                  <a:lnTo>
                    <a:pt x="576" y="1732"/>
                  </a:lnTo>
                  <a:lnTo>
                    <a:pt x="618" y="1730"/>
                  </a:lnTo>
                  <a:lnTo>
                    <a:pt x="639" y="1728"/>
                  </a:lnTo>
                  <a:lnTo>
                    <a:pt x="659" y="1725"/>
                  </a:lnTo>
                  <a:lnTo>
                    <a:pt x="680" y="1721"/>
                  </a:lnTo>
                  <a:lnTo>
                    <a:pt x="699" y="1717"/>
                  </a:lnTo>
                  <a:lnTo>
                    <a:pt x="699" y="1717"/>
                  </a:lnTo>
                  <a:lnTo>
                    <a:pt x="699" y="1714"/>
                  </a:lnTo>
                  <a:lnTo>
                    <a:pt x="700" y="1713"/>
                  </a:lnTo>
                  <a:lnTo>
                    <a:pt x="702" y="1710"/>
                  </a:lnTo>
                  <a:lnTo>
                    <a:pt x="704" y="1707"/>
                  </a:lnTo>
                  <a:lnTo>
                    <a:pt x="704" y="1705"/>
                  </a:lnTo>
                  <a:lnTo>
                    <a:pt x="704" y="1702"/>
                  </a:lnTo>
                  <a:lnTo>
                    <a:pt x="704" y="1702"/>
                  </a:lnTo>
                  <a:lnTo>
                    <a:pt x="700" y="1693"/>
                  </a:lnTo>
                  <a:lnTo>
                    <a:pt x="693" y="1686"/>
                  </a:lnTo>
                  <a:lnTo>
                    <a:pt x="687" y="1678"/>
                  </a:lnTo>
                  <a:lnTo>
                    <a:pt x="680" y="1671"/>
                  </a:lnTo>
                  <a:lnTo>
                    <a:pt x="672" y="1666"/>
                  </a:lnTo>
                  <a:lnTo>
                    <a:pt x="665" y="1661"/>
                  </a:lnTo>
                  <a:lnTo>
                    <a:pt x="657" y="1658"/>
                  </a:lnTo>
                  <a:lnTo>
                    <a:pt x="650" y="1658"/>
                  </a:lnTo>
                  <a:lnTo>
                    <a:pt x="650" y="1658"/>
                  </a:lnTo>
                  <a:lnTo>
                    <a:pt x="655" y="1662"/>
                  </a:lnTo>
                  <a:lnTo>
                    <a:pt x="657" y="1667"/>
                  </a:lnTo>
                  <a:lnTo>
                    <a:pt x="658" y="1672"/>
                  </a:lnTo>
                  <a:lnTo>
                    <a:pt x="658" y="1676"/>
                  </a:lnTo>
                  <a:lnTo>
                    <a:pt x="656" y="1681"/>
                  </a:lnTo>
                  <a:lnTo>
                    <a:pt x="653" y="1685"/>
                  </a:lnTo>
                  <a:lnTo>
                    <a:pt x="648" y="1689"/>
                  </a:lnTo>
                  <a:lnTo>
                    <a:pt x="643" y="1692"/>
                  </a:lnTo>
                  <a:lnTo>
                    <a:pt x="637" y="1696"/>
                  </a:lnTo>
                  <a:lnTo>
                    <a:pt x="630" y="1699"/>
                  </a:lnTo>
                  <a:lnTo>
                    <a:pt x="616" y="1702"/>
                  </a:lnTo>
                  <a:lnTo>
                    <a:pt x="610" y="1703"/>
                  </a:lnTo>
                  <a:lnTo>
                    <a:pt x="602" y="1704"/>
                  </a:lnTo>
                  <a:lnTo>
                    <a:pt x="597" y="1703"/>
                  </a:lnTo>
                  <a:lnTo>
                    <a:pt x="591" y="1702"/>
                  </a:lnTo>
                  <a:lnTo>
                    <a:pt x="591" y="1702"/>
                  </a:lnTo>
                  <a:lnTo>
                    <a:pt x="583" y="1699"/>
                  </a:lnTo>
                  <a:lnTo>
                    <a:pt x="578" y="1693"/>
                  </a:lnTo>
                  <a:lnTo>
                    <a:pt x="572" y="1688"/>
                  </a:lnTo>
                  <a:lnTo>
                    <a:pt x="569" y="1682"/>
                  </a:lnTo>
                  <a:lnTo>
                    <a:pt x="567" y="1674"/>
                  </a:lnTo>
                  <a:lnTo>
                    <a:pt x="565" y="1667"/>
                  </a:lnTo>
                  <a:lnTo>
                    <a:pt x="565" y="1658"/>
                  </a:lnTo>
                  <a:lnTo>
                    <a:pt x="566" y="1651"/>
                  </a:lnTo>
                  <a:lnTo>
                    <a:pt x="566" y="1651"/>
                  </a:lnTo>
                  <a:lnTo>
                    <a:pt x="563" y="1647"/>
                  </a:lnTo>
                  <a:lnTo>
                    <a:pt x="561" y="1643"/>
                  </a:lnTo>
                  <a:lnTo>
                    <a:pt x="556" y="1634"/>
                  </a:lnTo>
                  <a:lnTo>
                    <a:pt x="556" y="1634"/>
                  </a:lnTo>
                  <a:lnTo>
                    <a:pt x="551" y="1635"/>
                  </a:lnTo>
                  <a:lnTo>
                    <a:pt x="546" y="1635"/>
                  </a:lnTo>
                  <a:lnTo>
                    <a:pt x="536" y="1634"/>
                  </a:lnTo>
                  <a:lnTo>
                    <a:pt x="524" y="1632"/>
                  </a:lnTo>
                  <a:lnTo>
                    <a:pt x="518" y="1634"/>
                  </a:lnTo>
                  <a:lnTo>
                    <a:pt x="509" y="1636"/>
                  </a:lnTo>
                  <a:lnTo>
                    <a:pt x="509" y="1636"/>
                  </a:lnTo>
                  <a:close/>
                  <a:moveTo>
                    <a:pt x="729" y="1714"/>
                  </a:moveTo>
                  <a:lnTo>
                    <a:pt x="729" y="1714"/>
                  </a:lnTo>
                  <a:lnTo>
                    <a:pt x="722" y="1721"/>
                  </a:lnTo>
                  <a:lnTo>
                    <a:pt x="715" y="1729"/>
                  </a:lnTo>
                  <a:lnTo>
                    <a:pt x="707" y="1734"/>
                  </a:lnTo>
                  <a:lnTo>
                    <a:pt x="699" y="1738"/>
                  </a:lnTo>
                  <a:lnTo>
                    <a:pt x="699" y="1738"/>
                  </a:lnTo>
                  <a:lnTo>
                    <a:pt x="684" y="1745"/>
                  </a:lnTo>
                  <a:lnTo>
                    <a:pt x="668" y="1749"/>
                  </a:lnTo>
                  <a:lnTo>
                    <a:pt x="651" y="1751"/>
                  </a:lnTo>
                  <a:lnTo>
                    <a:pt x="633" y="1753"/>
                  </a:lnTo>
                  <a:lnTo>
                    <a:pt x="615" y="1755"/>
                  </a:lnTo>
                  <a:lnTo>
                    <a:pt x="598" y="1756"/>
                  </a:lnTo>
                  <a:lnTo>
                    <a:pt x="561" y="1755"/>
                  </a:lnTo>
                  <a:lnTo>
                    <a:pt x="484" y="1750"/>
                  </a:lnTo>
                  <a:lnTo>
                    <a:pt x="445" y="1749"/>
                  </a:lnTo>
                  <a:lnTo>
                    <a:pt x="426" y="1749"/>
                  </a:lnTo>
                  <a:lnTo>
                    <a:pt x="406" y="1751"/>
                  </a:lnTo>
                  <a:lnTo>
                    <a:pt x="406" y="1751"/>
                  </a:lnTo>
                  <a:lnTo>
                    <a:pt x="403" y="1748"/>
                  </a:lnTo>
                  <a:lnTo>
                    <a:pt x="399" y="1746"/>
                  </a:lnTo>
                  <a:lnTo>
                    <a:pt x="387" y="1743"/>
                  </a:lnTo>
                  <a:lnTo>
                    <a:pt x="363" y="1738"/>
                  </a:lnTo>
                  <a:lnTo>
                    <a:pt x="363" y="1738"/>
                  </a:lnTo>
                  <a:lnTo>
                    <a:pt x="359" y="1748"/>
                  </a:lnTo>
                  <a:lnTo>
                    <a:pt x="356" y="1759"/>
                  </a:lnTo>
                  <a:lnTo>
                    <a:pt x="354" y="1770"/>
                  </a:lnTo>
                  <a:lnTo>
                    <a:pt x="352" y="1780"/>
                  </a:lnTo>
                  <a:lnTo>
                    <a:pt x="352" y="1780"/>
                  </a:lnTo>
                  <a:lnTo>
                    <a:pt x="358" y="1786"/>
                  </a:lnTo>
                  <a:lnTo>
                    <a:pt x="366" y="1791"/>
                  </a:lnTo>
                  <a:lnTo>
                    <a:pt x="373" y="1795"/>
                  </a:lnTo>
                  <a:lnTo>
                    <a:pt x="382" y="1799"/>
                  </a:lnTo>
                  <a:lnTo>
                    <a:pt x="402" y="1806"/>
                  </a:lnTo>
                  <a:lnTo>
                    <a:pt x="425" y="1812"/>
                  </a:lnTo>
                  <a:lnTo>
                    <a:pt x="449" y="1818"/>
                  </a:lnTo>
                  <a:lnTo>
                    <a:pt x="475" y="1822"/>
                  </a:lnTo>
                  <a:lnTo>
                    <a:pt x="530" y="1829"/>
                  </a:lnTo>
                  <a:lnTo>
                    <a:pt x="530" y="1829"/>
                  </a:lnTo>
                  <a:lnTo>
                    <a:pt x="545" y="1832"/>
                  </a:lnTo>
                  <a:lnTo>
                    <a:pt x="559" y="1833"/>
                  </a:lnTo>
                  <a:lnTo>
                    <a:pt x="572" y="1833"/>
                  </a:lnTo>
                  <a:lnTo>
                    <a:pt x="585" y="1833"/>
                  </a:lnTo>
                  <a:lnTo>
                    <a:pt x="612" y="1829"/>
                  </a:lnTo>
                  <a:lnTo>
                    <a:pt x="642" y="1825"/>
                  </a:lnTo>
                  <a:lnTo>
                    <a:pt x="642" y="1825"/>
                  </a:lnTo>
                  <a:lnTo>
                    <a:pt x="669" y="1819"/>
                  </a:lnTo>
                  <a:lnTo>
                    <a:pt x="685" y="1816"/>
                  </a:lnTo>
                  <a:lnTo>
                    <a:pt x="702" y="1810"/>
                  </a:lnTo>
                  <a:lnTo>
                    <a:pt x="718" y="1805"/>
                  </a:lnTo>
                  <a:lnTo>
                    <a:pt x="732" y="1798"/>
                  </a:lnTo>
                  <a:lnTo>
                    <a:pt x="743" y="1792"/>
                  </a:lnTo>
                  <a:lnTo>
                    <a:pt x="746" y="1789"/>
                  </a:lnTo>
                  <a:lnTo>
                    <a:pt x="748" y="1786"/>
                  </a:lnTo>
                  <a:lnTo>
                    <a:pt x="748" y="1786"/>
                  </a:lnTo>
                  <a:lnTo>
                    <a:pt x="750" y="1781"/>
                  </a:lnTo>
                  <a:lnTo>
                    <a:pt x="751" y="1777"/>
                  </a:lnTo>
                  <a:lnTo>
                    <a:pt x="751" y="1767"/>
                  </a:lnTo>
                  <a:lnTo>
                    <a:pt x="750" y="1758"/>
                  </a:lnTo>
                  <a:lnTo>
                    <a:pt x="748" y="1748"/>
                  </a:lnTo>
                  <a:lnTo>
                    <a:pt x="741" y="1730"/>
                  </a:lnTo>
                  <a:lnTo>
                    <a:pt x="738" y="1721"/>
                  </a:lnTo>
                  <a:lnTo>
                    <a:pt x="736" y="1714"/>
                  </a:lnTo>
                  <a:lnTo>
                    <a:pt x="736" y="1714"/>
                  </a:lnTo>
                  <a:lnTo>
                    <a:pt x="729" y="1714"/>
                  </a:lnTo>
                  <a:lnTo>
                    <a:pt x="729" y="1714"/>
                  </a:lnTo>
                  <a:close/>
                  <a:moveTo>
                    <a:pt x="274" y="1773"/>
                  </a:moveTo>
                  <a:lnTo>
                    <a:pt x="274" y="1773"/>
                  </a:lnTo>
                  <a:lnTo>
                    <a:pt x="249" y="1784"/>
                  </a:lnTo>
                  <a:lnTo>
                    <a:pt x="228" y="1794"/>
                  </a:lnTo>
                  <a:lnTo>
                    <a:pt x="185" y="1818"/>
                  </a:lnTo>
                  <a:lnTo>
                    <a:pt x="185" y="1818"/>
                  </a:lnTo>
                  <a:lnTo>
                    <a:pt x="156" y="1835"/>
                  </a:lnTo>
                  <a:lnTo>
                    <a:pt x="131" y="1850"/>
                  </a:lnTo>
                  <a:lnTo>
                    <a:pt x="120" y="1858"/>
                  </a:lnTo>
                  <a:lnTo>
                    <a:pt x="109" y="1868"/>
                  </a:lnTo>
                  <a:lnTo>
                    <a:pt x="97" y="1879"/>
                  </a:lnTo>
                  <a:lnTo>
                    <a:pt x="84" y="1892"/>
                  </a:lnTo>
                  <a:lnTo>
                    <a:pt x="84" y="1892"/>
                  </a:lnTo>
                  <a:lnTo>
                    <a:pt x="71" y="1904"/>
                  </a:lnTo>
                  <a:lnTo>
                    <a:pt x="57" y="1920"/>
                  </a:lnTo>
                  <a:lnTo>
                    <a:pt x="52" y="1929"/>
                  </a:lnTo>
                  <a:lnTo>
                    <a:pt x="48" y="1938"/>
                  </a:lnTo>
                  <a:lnTo>
                    <a:pt x="46" y="1945"/>
                  </a:lnTo>
                  <a:lnTo>
                    <a:pt x="45" y="1949"/>
                  </a:lnTo>
                  <a:lnTo>
                    <a:pt x="45" y="1953"/>
                  </a:lnTo>
                  <a:lnTo>
                    <a:pt x="45" y="1953"/>
                  </a:lnTo>
                  <a:lnTo>
                    <a:pt x="47" y="1958"/>
                  </a:lnTo>
                  <a:lnTo>
                    <a:pt x="49" y="1963"/>
                  </a:lnTo>
                  <a:lnTo>
                    <a:pt x="52" y="1968"/>
                  </a:lnTo>
                  <a:lnTo>
                    <a:pt x="57" y="1973"/>
                  </a:lnTo>
                  <a:lnTo>
                    <a:pt x="68" y="1980"/>
                  </a:lnTo>
                  <a:lnTo>
                    <a:pt x="81" y="1988"/>
                  </a:lnTo>
                  <a:lnTo>
                    <a:pt x="96" y="1994"/>
                  </a:lnTo>
                  <a:lnTo>
                    <a:pt x="110" y="2001"/>
                  </a:lnTo>
                  <a:lnTo>
                    <a:pt x="133" y="2009"/>
                  </a:lnTo>
                  <a:lnTo>
                    <a:pt x="133" y="2009"/>
                  </a:lnTo>
                  <a:lnTo>
                    <a:pt x="163" y="2020"/>
                  </a:lnTo>
                  <a:lnTo>
                    <a:pt x="196" y="2031"/>
                  </a:lnTo>
                  <a:lnTo>
                    <a:pt x="227" y="2039"/>
                  </a:lnTo>
                  <a:lnTo>
                    <a:pt x="260" y="2048"/>
                  </a:lnTo>
                  <a:lnTo>
                    <a:pt x="293" y="2055"/>
                  </a:lnTo>
                  <a:lnTo>
                    <a:pt x="327" y="2062"/>
                  </a:lnTo>
                  <a:lnTo>
                    <a:pt x="362" y="2066"/>
                  </a:lnTo>
                  <a:lnTo>
                    <a:pt x="397" y="2070"/>
                  </a:lnTo>
                  <a:lnTo>
                    <a:pt x="397" y="2070"/>
                  </a:lnTo>
                  <a:lnTo>
                    <a:pt x="425" y="2073"/>
                  </a:lnTo>
                  <a:lnTo>
                    <a:pt x="449" y="2074"/>
                  </a:lnTo>
                  <a:lnTo>
                    <a:pt x="472" y="2073"/>
                  </a:lnTo>
                  <a:lnTo>
                    <a:pt x="494" y="2071"/>
                  </a:lnTo>
                  <a:lnTo>
                    <a:pt x="537" y="2067"/>
                  </a:lnTo>
                  <a:lnTo>
                    <a:pt x="562" y="2066"/>
                  </a:lnTo>
                  <a:lnTo>
                    <a:pt x="589" y="2066"/>
                  </a:lnTo>
                  <a:lnTo>
                    <a:pt x="589" y="2066"/>
                  </a:lnTo>
                  <a:lnTo>
                    <a:pt x="624" y="2065"/>
                  </a:lnTo>
                  <a:lnTo>
                    <a:pt x="657" y="2064"/>
                  </a:lnTo>
                  <a:lnTo>
                    <a:pt x="690" y="2061"/>
                  </a:lnTo>
                  <a:lnTo>
                    <a:pt x="723" y="2056"/>
                  </a:lnTo>
                  <a:lnTo>
                    <a:pt x="723" y="2056"/>
                  </a:lnTo>
                  <a:lnTo>
                    <a:pt x="784" y="2047"/>
                  </a:lnTo>
                  <a:lnTo>
                    <a:pt x="812" y="2041"/>
                  </a:lnTo>
                  <a:lnTo>
                    <a:pt x="839" y="2036"/>
                  </a:lnTo>
                  <a:lnTo>
                    <a:pt x="865" y="2030"/>
                  </a:lnTo>
                  <a:lnTo>
                    <a:pt x="890" y="2022"/>
                  </a:lnTo>
                  <a:lnTo>
                    <a:pt x="915" y="2014"/>
                  </a:lnTo>
                  <a:lnTo>
                    <a:pt x="940" y="2004"/>
                  </a:lnTo>
                  <a:lnTo>
                    <a:pt x="940" y="2004"/>
                  </a:lnTo>
                  <a:lnTo>
                    <a:pt x="969" y="1992"/>
                  </a:lnTo>
                  <a:lnTo>
                    <a:pt x="994" y="1978"/>
                  </a:lnTo>
                  <a:lnTo>
                    <a:pt x="1007" y="1971"/>
                  </a:lnTo>
                  <a:lnTo>
                    <a:pt x="1019" y="1963"/>
                  </a:lnTo>
                  <a:lnTo>
                    <a:pt x="1029" y="1955"/>
                  </a:lnTo>
                  <a:lnTo>
                    <a:pt x="1038" y="1945"/>
                  </a:lnTo>
                  <a:lnTo>
                    <a:pt x="1038" y="1945"/>
                  </a:lnTo>
                  <a:lnTo>
                    <a:pt x="1031" y="1931"/>
                  </a:lnTo>
                  <a:lnTo>
                    <a:pt x="1023" y="1918"/>
                  </a:lnTo>
                  <a:lnTo>
                    <a:pt x="1014" y="1907"/>
                  </a:lnTo>
                  <a:lnTo>
                    <a:pt x="1004" y="1895"/>
                  </a:lnTo>
                  <a:lnTo>
                    <a:pt x="993" y="1884"/>
                  </a:lnTo>
                  <a:lnTo>
                    <a:pt x="981" y="1873"/>
                  </a:lnTo>
                  <a:lnTo>
                    <a:pt x="958" y="1854"/>
                  </a:lnTo>
                  <a:lnTo>
                    <a:pt x="933" y="1837"/>
                  </a:lnTo>
                  <a:lnTo>
                    <a:pt x="909" y="1820"/>
                  </a:lnTo>
                  <a:lnTo>
                    <a:pt x="883" y="1802"/>
                  </a:lnTo>
                  <a:lnTo>
                    <a:pt x="859" y="1783"/>
                  </a:lnTo>
                  <a:lnTo>
                    <a:pt x="859" y="1783"/>
                  </a:lnTo>
                  <a:lnTo>
                    <a:pt x="849" y="1781"/>
                  </a:lnTo>
                  <a:lnTo>
                    <a:pt x="838" y="1779"/>
                  </a:lnTo>
                  <a:lnTo>
                    <a:pt x="820" y="1773"/>
                  </a:lnTo>
                  <a:lnTo>
                    <a:pt x="801" y="1767"/>
                  </a:lnTo>
                  <a:lnTo>
                    <a:pt x="791" y="1765"/>
                  </a:lnTo>
                  <a:lnTo>
                    <a:pt x="780" y="1763"/>
                  </a:lnTo>
                  <a:lnTo>
                    <a:pt x="780" y="1763"/>
                  </a:lnTo>
                  <a:lnTo>
                    <a:pt x="779" y="1770"/>
                  </a:lnTo>
                  <a:lnTo>
                    <a:pt x="779" y="1775"/>
                  </a:lnTo>
                  <a:lnTo>
                    <a:pt x="782" y="1791"/>
                  </a:lnTo>
                  <a:lnTo>
                    <a:pt x="782" y="1791"/>
                  </a:lnTo>
                  <a:lnTo>
                    <a:pt x="765" y="1802"/>
                  </a:lnTo>
                  <a:lnTo>
                    <a:pt x="747" y="1811"/>
                  </a:lnTo>
                  <a:lnTo>
                    <a:pt x="727" y="1821"/>
                  </a:lnTo>
                  <a:lnTo>
                    <a:pt x="706" y="1828"/>
                  </a:lnTo>
                  <a:lnTo>
                    <a:pt x="684" y="1836"/>
                  </a:lnTo>
                  <a:lnTo>
                    <a:pt x="661" y="1841"/>
                  </a:lnTo>
                  <a:lnTo>
                    <a:pt x="639" y="1847"/>
                  </a:lnTo>
                  <a:lnTo>
                    <a:pt x="615" y="1850"/>
                  </a:lnTo>
                  <a:lnTo>
                    <a:pt x="615" y="1850"/>
                  </a:lnTo>
                  <a:lnTo>
                    <a:pt x="598" y="1851"/>
                  </a:lnTo>
                  <a:lnTo>
                    <a:pt x="582" y="1851"/>
                  </a:lnTo>
                  <a:lnTo>
                    <a:pt x="566" y="1851"/>
                  </a:lnTo>
                  <a:lnTo>
                    <a:pt x="550" y="1849"/>
                  </a:lnTo>
                  <a:lnTo>
                    <a:pt x="519" y="1846"/>
                  </a:lnTo>
                  <a:lnTo>
                    <a:pt x="490" y="1842"/>
                  </a:lnTo>
                  <a:lnTo>
                    <a:pt x="490" y="1842"/>
                  </a:lnTo>
                  <a:lnTo>
                    <a:pt x="442" y="1838"/>
                  </a:lnTo>
                  <a:lnTo>
                    <a:pt x="420" y="1836"/>
                  </a:lnTo>
                  <a:lnTo>
                    <a:pt x="399" y="1833"/>
                  </a:lnTo>
                  <a:lnTo>
                    <a:pt x="379" y="1827"/>
                  </a:lnTo>
                  <a:lnTo>
                    <a:pt x="360" y="1821"/>
                  </a:lnTo>
                  <a:lnTo>
                    <a:pt x="352" y="1817"/>
                  </a:lnTo>
                  <a:lnTo>
                    <a:pt x="343" y="1812"/>
                  </a:lnTo>
                  <a:lnTo>
                    <a:pt x="336" y="1807"/>
                  </a:lnTo>
                  <a:lnTo>
                    <a:pt x="327" y="1801"/>
                  </a:lnTo>
                  <a:lnTo>
                    <a:pt x="327" y="1801"/>
                  </a:lnTo>
                  <a:lnTo>
                    <a:pt x="327" y="1796"/>
                  </a:lnTo>
                  <a:lnTo>
                    <a:pt x="328" y="1792"/>
                  </a:lnTo>
                  <a:lnTo>
                    <a:pt x="333" y="1778"/>
                  </a:lnTo>
                  <a:lnTo>
                    <a:pt x="334" y="1772"/>
                  </a:lnTo>
                  <a:lnTo>
                    <a:pt x="334" y="1764"/>
                  </a:lnTo>
                  <a:lnTo>
                    <a:pt x="332" y="1758"/>
                  </a:lnTo>
                  <a:lnTo>
                    <a:pt x="330" y="1756"/>
                  </a:lnTo>
                  <a:lnTo>
                    <a:pt x="327" y="1753"/>
                  </a:lnTo>
                  <a:lnTo>
                    <a:pt x="327" y="1753"/>
                  </a:lnTo>
                  <a:lnTo>
                    <a:pt x="318" y="1758"/>
                  </a:lnTo>
                  <a:lnTo>
                    <a:pt x="304" y="1762"/>
                  </a:lnTo>
                  <a:lnTo>
                    <a:pt x="289" y="1767"/>
                  </a:lnTo>
                  <a:lnTo>
                    <a:pt x="274" y="1773"/>
                  </a:lnTo>
                  <a:lnTo>
                    <a:pt x="274" y="177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170"/>
            <p:cNvSpPr>
              <a:spLocks/>
            </p:cNvSpPr>
            <p:nvPr/>
          </p:nvSpPr>
          <p:spPr bwMode="auto">
            <a:xfrm>
              <a:off x="2470151" y="2649538"/>
              <a:ext cx="23813" cy="25400"/>
            </a:xfrm>
            <a:custGeom>
              <a:avLst/>
              <a:gdLst/>
              <a:ahLst/>
              <a:cxnLst>
                <a:cxn ang="0">
                  <a:pos x="34" y="1"/>
                </a:cxn>
                <a:cxn ang="0">
                  <a:pos x="34" y="1"/>
                </a:cxn>
                <a:cxn ang="0">
                  <a:pos x="40" y="7"/>
                </a:cxn>
                <a:cxn ang="0">
                  <a:pos x="43" y="14"/>
                </a:cxn>
                <a:cxn ang="0">
                  <a:pos x="45" y="19"/>
                </a:cxn>
                <a:cxn ang="0">
                  <a:pos x="45" y="25"/>
                </a:cxn>
                <a:cxn ang="0">
                  <a:pos x="43" y="31"/>
                </a:cxn>
                <a:cxn ang="0">
                  <a:pos x="41" y="35"/>
                </a:cxn>
                <a:cxn ang="0">
                  <a:pos x="38" y="39"/>
                </a:cxn>
                <a:cxn ang="0">
                  <a:pos x="33" y="43"/>
                </a:cxn>
                <a:cxn ang="0">
                  <a:pos x="28" y="46"/>
                </a:cxn>
                <a:cxn ang="0">
                  <a:pos x="23" y="48"/>
                </a:cxn>
                <a:cxn ang="0">
                  <a:pos x="18" y="48"/>
                </a:cxn>
                <a:cxn ang="0">
                  <a:pos x="13" y="47"/>
                </a:cxn>
                <a:cxn ang="0">
                  <a:pos x="9" y="46"/>
                </a:cxn>
                <a:cxn ang="0">
                  <a:pos x="6" y="42"/>
                </a:cxn>
                <a:cxn ang="0">
                  <a:pos x="2" y="37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2"/>
                </a:cxn>
                <a:cxn ang="0">
                  <a:pos x="2" y="16"/>
                </a:cxn>
                <a:cxn ang="0">
                  <a:pos x="6" y="10"/>
                </a:cxn>
                <a:cxn ang="0">
                  <a:pos x="10" y="6"/>
                </a:cxn>
                <a:cxn ang="0">
                  <a:pos x="16" y="3"/>
                </a:cxn>
                <a:cxn ang="0">
                  <a:pos x="22" y="1"/>
                </a:cxn>
                <a:cxn ang="0">
                  <a:pos x="28" y="0"/>
                </a:cxn>
                <a:cxn ang="0">
                  <a:pos x="34" y="1"/>
                </a:cxn>
                <a:cxn ang="0">
                  <a:pos x="34" y="1"/>
                </a:cxn>
              </a:cxnLst>
              <a:rect l="0" t="0" r="r" b="b"/>
              <a:pathLst>
                <a:path w="45" h="48">
                  <a:moveTo>
                    <a:pt x="34" y="1"/>
                  </a:moveTo>
                  <a:lnTo>
                    <a:pt x="34" y="1"/>
                  </a:lnTo>
                  <a:lnTo>
                    <a:pt x="40" y="7"/>
                  </a:lnTo>
                  <a:lnTo>
                    <a:pt x="43" y="14"/>
                  </a:lnTo>
                  <a:lnTo>
                    <a:pt x="45" y="19"/>
                  </a:lnTo>
                  <a:lnTo>
                    <a:pt x="45" y="25"/>
                  </a:lnTo>
                  <a:lnTo>
                    <a:pt x="43" y="31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33" y="43"/>
                  </a:lnTo>
                  <a:lnTo>
                    <a:pt x="28" y="46"/>
                  </a:lnTo>
                  <a:lnTo>
                    <a:pt x="23" y="48"/>
                  </a:lnTo>
                  <a:lnTo>
                    <a:pt x="18" y="48"/>
                  </a:lnTo>
                  <a:lnTo>
                    <a:pt x="13" y="47"/>
                  </a:lnTo>
                  <a:lnTo>
                    <a:pt x="9" y="46"/>
                  </a:lnTo>
                  <a:lnTo>
                    <a:pt x="6" y="42"/>
                  </a:lnTo>
                  <a:lnTo>
                    <a:pt x="2" y="37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2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10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407920" y="3318284"/>
            <a:ext cx="1618853" cy="1460131"/>
            <a:chOff x="6072188" y="1752600"/>
            <a:chExt cx="982663" cy="842963"/>
          </a:xfrm>
        </p:grpSpPr>
        <p:sp>
          <p:nvSpPr>
            <p:cNvPr id="50" name="Freeform 124"/>
            <p:cNvSpPr>
              <a:spLocks noEditPoints="1"/>
            </p:cNvSpPr>
            <p:nvPr/>
          </p:nvSpPr>
          <p:spPr bwMode="auto">
            <a:xfrm>
              <a:off x="6553201" y="2081213"/>
              <a:ext cx="398463" cy="185738"/>
            </a:xfrm>
            <a:custGeom>
              <a:avLst/>
              <a:gdLst/>
              <a:ahLst/>
              <a:cxnLst>
                <a:cxn ang="0">
                  <a:pos x="733" y="155"/>
                </a:cxn>
                <a:cxn ang="0">
                  <a:pos x="635" y="216"/>
                </a:cxn>
                <a:cxn ang="0">
                  <a:pos x="475" y="305"/>
                </a:cxn>
                <a:cxn ang="0">
                  <a:pos x="398" y="351"/>
                </a:cxn>
                <a:cxn ang="0">
                  <a:pos x="349" y="338"/>
                </a:cxn>
                <a:cxn ang="0">
                  <a:pos x="185" y="273"/>
                </a:cxn>
                <a:cxn ang="0">
                  <a:pos x="73" y="218"/>
                </a:cxn>
                <a:cxn ang="0">
                  <a:pos x="3" y="177"/>
                </a:cxn>
                <a:cxn ang="0">
                  <a:pos x="20" y="142"/>
                </a:cxn>
                <a:cxn ang="0">
                  <a:pos x="221" y="49"/>
                </a:cxn>
                <a:cxn ang="0">
                  <a:pos x="364" y="1"/>
                </a:cxn>
                <a:cxn ang="0">
                  <a:pos x="400" y="5"/>
                </a:cxn>
                <a:cxn ang="0">
                  <a:pos x="419" y="4"/>
                </a:cxn>
                <a:cxn ang="0">
                  <a:pos x="479" y="33"/>
                </a:cxn>
                <a:cxn ang="0">
                  <a:pos x="651" y="81"/>
                </a:cxn>
                <a:cxn ang="0">
                  <a:pos x="750" y="129"/>
                </a:cxn>
                <a:cxn ang="0">
                  <a:pos x="440" y="308"/>
                </a:cxn>
                <a:cxn ang="0">
                  <a:pos x="634" y="200"/>
                </a:cxn>
                <a:cxn ang="0">
                  <a:pos x="726" y="138"/>
                </a:cxn>
                <a:cxn ang="0">
                  <a:pos x="675" y="149"/>
                </a:cxn>
                <a:cxn ang="0">
                  <a:pos x="363" y="327"/>
                </a:cxn>
                <a:cxn ang="0">
                  <a:pos x="422" y="321"/>
                </a:cxn>
                <a:cxn ang="0">
                  <a:pos x="581" y="95"/>
                </a:cxn>
                <a:cxn ang="0">
                  <a:pos x="471" y="165"/>
                </a:cxn>
                <a:cxn ang="0">
                  <a:pos x="349" y="235"/>
                </a:cxn>
                <a:cxn ang="0">
                  <a:pos x="281" y="274"/>
                </a:cxn>
                <a:cxn ang="0">
                  <a:pos x="272" y="286"/>
                </a:cxn>
                <a:cxn ang="0">
                  <a:pos x="301" y="297"/>
                </a:cxn>
                <a:cxn ang="0">
                  <a:pos x="347" y="319"/>
                </a:cxn>
                <a:cxn ang="0">
                  <a:pos x="406" y="282"/>
                </a:cxn>
                <a:cxn ang="0">
                  <a:pos x="612" y="166"/>
                </a:cxn>
                <a:cxn ang="0">
                  <a:pos x="701" y="114"/>
                </a:cxn>
                <a:cxn ang="0">
                  <a:pos x="613" y="87"/>
                </a:cxn>
                <a:cxn ang="0">
                  <a:pos x="440" y="96"/>
                </a:cxn>
                <a:cxn ang="0">
                  <a:pos x="304" y="162"/>
                </a:cxn>
                <a:cxn ang="0">
                  <a:pos x="186" y="255"/>
                </a:cxn>
                <a:cxn ang="0">
                  <a:pos x="251" y="274"/>
                </a:cxn>
                <a:cxn ang="0">
                  <a:pos x="500" y="131"/>
                </a:cxn>
                <a:cxn ang="0">
                  <a:pos x="503" y="58"/>
                </a:cxn>
                <a:cxn ang="0">
                  <a:pos x="292" y="79"/>
                </a:cxn>
                <a:cxn ang="0">
                  <a:pos x="190" y="123"/>
                </a:cxn>
                <a:cxn ang="0">
                  <a:pos x="72" y="198"/>
                </a:cxn>
                <a:cxn ang="0">
                  <a:pos x="146" y="235"/>
                </a:cxn>
                <a:cxn ang="0">
                  <a:pos x="349" y="126"/>
                </a:cxn>
                <a:cxn ang="0">
                  <a:pos x="468" y="65"/>
                </a:cxn>
                <a:cxn ang="0">
                  <a:pos x="462" y="45"/>
                </a:cxn>
                <a:cxn ang="0">
                  <a:pos x="293" y="41"/>
                </a:cxn>
                <a:cxn ang="0">
                  <a:pos x="255" y="52"/>
                </a:cxn>
                <a:cxn ang="0">
                  <a:pos x="153" y="92"/>
                </a:cxn>
                <a:cxn ang="0">
                  <a:pos x="96" y="122"/>
                </a:cxn>
                <a:cxn ang="0">
                  <a:pos x="34" y="152"/>
                </a:cxn>
                <a:cxn ang="0">
                  <a:pos x="36" y="178"/>
                </a:cxn>
                <a:cxn ang="0">
                  <a:pos x="225" y="89"/>
                </a:cxn>
                <a:cxn ang="0">
                  <a:pos x="383" y="18"/>
                </a:cxn>
                <a:cxn ang="0">
                  <a:pos x="307" y="38"/>
                </a:cxn>
              </a:cxnLst>
              <a:rect l="0" t="0" r="r" b="b"/>
              <a:pathLst>
                <a:path w="751" h="353">
                  <a:moveTo>
                    <a:pt x="749" y="152"/>
                  </a:moveTo>
                  <a:lnTo>
                    <a:pt x="749" y="152"/>
                  </a:lnTo>
                  <a:lnTo>
                    <a:pt x="744" y="154"/>
                  </a:lnTo>
                  <a:lnTo>
                    <a:pt x="741" y="156"/>
                  </a:lnTo>
                  <a:lnTo>
                    <a:pt x="737" y="156"/>
                  </a:lnTo>
                  <a:lnTo>
                    <a:pt x="733" y="155"/>
                  </a:lnTo>
                  <a:lnTo>
                    <a:pt x="733" y="155"/>
                  </a:lnTo>
                  <a:lnTo>
                    <a:pt x="723" y="165"/>
                  </a:lnTo>
                  <a:lnTo>
                    <a:pt x="712" y="172"/>
                  </a:lnTo>
                  <a:lnTo>
                    <a:pt x="699" y="180"/>
                  </a:lnTo>
                  <a:lnTo>
                    <a:pt x="687" y="187"/>
                  </a:lnTo>
                  <a:lnTo>
                    <a:pt x="661" y="201"/>
                  </a:lnTo>
                  <a:lnTo>
                    <a:pt x="635" y="216"/>
                  </a:lnTo>
                  <a:lnTo>
                    <a:pt x="635" y="216"/>
                  </a:lnTo>
                  <a:lnTo>
                    <a:pt x="615" y="227"/>
                  </a:lnTo>
                  <a:lnTo>
                    <a:pt x="596" y="237"/>
                  </a:lnTo>
                  <a:lnTo>
                    <a:pt x="555" y="259"/>
                  </a:lnTo>
                  <a:lnTo>
                    <a:pt x="515" y="280"/>
                  </a:lnTo>
                  <a:lnTo>
                    <a:pt x="494" y="292"/>
                  </a:lnTo>
                  <a:lnTo>
                    <a:pt x="475" y="305"/>
                  </a:lnTo>
                  <a:lnTo>
                    <a:pt x="475" y="305"/>
                  </a:lnTo>
                  <a:lnTo>
                    <a:pt x="458" y="317"/>
                  </a:lnTo>
                  <a:lnTo>
                    <a:pt x="438" y="329"/>
                  </a:lnTo>
                  <a:lnTo>
                    <a:pt x="438" y="329"/>
                  </a:lnTo>
                  <a:lnTo>
                    <a:pt x="424" y="338"/>
                  </a:lnTo>
                  <a:lnTo>
                    <a:pt x="411" y="346"/>
                  </a:lnTo>
                  <a:lnTo>
                    <a:pt x="405" y="349"/>
                  </a:lnTo>
                  <a:lnTo>
                    <a:pt x="398" y="351"/>
                  </a:lnTo>
                  <a:lnTo>
                    <a:pt x="393" y="353"/>
                  </a:lnTo>
                  <a:lnTo>
                    <a:pt x="388" y="353"/>
                  </a:lnTo>
                  <a:lnTo>
                    <a:pt x="388" y="353"/>
                  </a:lnTo>
                  <a:lnTo>
                    <a:pt x="378" y="351"/>
                  </a:lnTo>
                  <a:lnTo>
                    <a:pt x="368" y="347"/>
                  </a:lnTo>
                  <a:lnTo>
                    <a:pt x="358" y="343"/>
                  </a:lnTo>
                  <a:lnTo>
                    <a:pt x="349" y="338"/>
                  </a:lnTo>
                  <a:lnTo>
                    <a:pt x="330" y="328"/>
                  </a:lnTo>
                  <a:lnTo>
                    <a:pt x="320" y="323"/>
                  </a:lnTo>
                  <a:lnTo>
                    <a:pt x="309" y="319"/>
                  </a:lnTo>
                  <a:lnTo>
                    <a:pt x="309" y="319"/>
                  </a:lnTo>
                  <a:lnTo>
                    <a:pt x="260" y="301"/>
                  </a:lnTo>
                  <a:lnTo>
                    <a:pt x="210" y="282"/>
                  </a:lnTo>
                  <a:lnTo>
                    <a:pt x="185" y="273"/>
                  </a:lnTo>
                  <a:lnTo>
                    <a:pt x="160" y="261"/>
                  </a:lnTo>
                  <a:lnTo>
                    <a:pt x="138" y="249"/>
                  </a:lnTo>
                  <a:lnTo>
                    <a:pt x="115" y="235"/>
                  </a:lnTo>
                  <a:lnTo>
                    <a:pt x="115" y="235"/>
                  </a:lnTo>
                  <a:lnTo>
                    <a:pt x="104" y="231"/>
                  </a:lnTo>
                  <a:lnTo>
                    <a:pt x="93" y="228"/>
                  </a:lnTo>
                  <a:lnTo>
                    <a:pt x="73" y="218"/>
                  </a:lnTo>
                  <a:lnTo>
                    <a:pt x="54" y="207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20" y="189"/>
                  </a:lnTo>
                  <a:lnTo>
                    <a:pt x="14" y="186"/>
                  </a:lnTo>
                  <a:lnTo>
                    <a:pt x="8" y="182"/>
                  </a:lnTo>
                  <a:lnTo>
                    <a:pt x="3" y="177"/>
                  </a:lnTo>
                  <a:lnTo>
                    <a:pt x="1" y="173"/>
                  </a:lnTo>
                  <a:lnTo>
                    <a:pt x="0" y="167"/>
                  </a:lnTo>
                  <a:lnTo>
                    <a:pt x="2" y="160"/>
                  </a:lnTo>
                  <a:lnTo>
                    <a:pt x="2" y="160"/>
                  </a:lnTo>
                  <a:lnTo>
                    <a:pt x="6" y="154"/>
                  </a:lnTo>
                  <a:lnTo>
                    <a:pt x="13" y="147"/>
                  </a:lnTo>
                  <a:lnTo>
                    <a:pt x="20" y="142"/>
                  </a:lnTo>
                  <a:lnTo>
                    <a:pt x="29" y="136"/>
                  </a:lnTo>
                  <a:lnTo>
                    <a:pt x="47" y="126"/>
                  </a:lnTo>
                  <a:lnTo>
                    <a:pt x="63" y="117"/>
                  </a:lnTo>
                  <a:lnTo>
                    <a:pt x="63" y="117"/>
                  </a:lnTo>
                  <a:lnTo>
                    <a:pt x="124" y="90"/>
                  </a:lnTo>
                  <a:lnTo>
                    <a:pt x="188" y="62"/>
                  </a:lnTo>
                  <a:lnTo>
                    <a:pt x="221" y="49"/>
                  </a:lnTo>
                  <a:lnTo>
                    <a:pt x="255" y="36"/>
                  </a:lnTo>
                  <a:lnTo>
                    <a:pt x="289" y="24"/>
                  </a:lnTo>
                  <a:lnTo>
                    <a:pt x="322" y="13"/>
                  </a:lnTo>
                  <a:lnTo>
                    <a:pt x="322" y="13"/>
                  </a:lnTo>
                  <a:lnTo>
                    <a:pt x="340" y="7"/>
                  </a:lnTo>
                  <a:lnTo>
                    <a:pt x="356" y="3"/>
                  </a:lnTo>
                  <a:lnTo>
                    <a:pt x="364" y="1"/>
                  </a:lnTo>
                  <a:lnTo>
                    <a:pt x="371" y="0"/>
                  </a:lnTo>
                  <a:lnTo>
                    <a:pt x="380" y="0"/>
                  </a:lnTo>
                  <a:lnTo>
                    <a:pt x="390" y="1"/>
                  </a:lnTo>
                  <a:lnTo>
                    <a:pt x="390" y="1"/>
                  </a:lnTo>
                  <a:lnTo>
                    <a:pt x="394" y="2"/>
                  </a:lnTo>
                  <a:lnTo>
                    <a:pt x="397" y="3"/>
                  </a:lnTo>
                  <a:lnTo>
                    <a:pt x="400" y="5"/>
                  </a:lnTo>
                  <a:lnTo>
                    <a:pt x="403" y="6"/>
                  </a:lnTo>
                  <a:lnTo>
                    <a:pt x="403" y="6"/>
                  </a:lnTo>
                  <a:lnTo>
                    <a:pt x="409" y="6"/>
                  </a:lnTo>
                  <a:lnTo>
                    <a:pt x="413" y="5"/>
                  </a:lnTo>
                  <a:lnTo>
                    <a:pt x="417" y="4"/>
                  </a:lnTo>
                  <a:lnTo>
                    <a:pt x="419" y="4"/>
                  </a:lnTo>
                  <a:lnTo>
                    <a:pt x="419" y="4"/>
                  </a:lnTo>
                  <a:lnTo>
                    <a:pt x="422" y="5"/>
                  </a:lnTo>
                  <a:lnTo>
                    <a:pt x="422" y="6"/>
                  </a:lnTo>
                  <a:lnTo>
                    <a:pt x="422" y="6"/>
                  </a:lnTo>
                  <a:lnTo>
                    <a:pt x="436" y="14"/>
                  </a:lnTo>
                  <a:lnTo>
                    <a:pt x="449" y="21"/>
                  </a:lnTo>
                  <a:lnTo>
                    <a:pt x="464" y="28"/>
                  </a:lnTo>
                  <a:lnTo>
                    <a:pt x="479" y="33"/>
                  </a:lnTo>
                  <a:lnTo>
                    <a:pt x="509" y="43"/>
                  </a:lnTo>
                  <a:lnTo>
                    <a:pt x="540" y="52"/>
                  </a:lnTo>
                  <a:lnTo>
                    <a:pt x="540" y="52"/>
                  </a:lnTo>
                  <a:lnTo>
                    <a:pt x="570" y="61"/>
                  </a:lnTo>
                  <a:lnTo>
                    <a:pt x="599" y="68"/>
                  </a:lnTo>
                  <a:lnTo>
                    <a:pt x="599" y="68"/>
                  </a:lnTo>
                  <a:lnTo>
                    <a:pt x="651" y="81"/>
                  </a:lnTo>
                  <a:lnTo>
                    <a:pt x="697" y="95"/>
                  </a:lnTo>
                  <a:lnTo>
                    <a:pt x="697" y="95"/>
                  </a:lnTo>
                  <a:lnTo>
                    <a:pt x="721" y="102"/>
                  </a:lnTo>
                  <a:lnTo>
                    <a:pt x="742" y="111"/>
                  </a:lnTo>
                  <a:lnTo>
                    <a:pt x="742" y="111"/>
                  </a:lnTo>
                  <a:lnTo>
                    <a:pt x="746" y="120"/>
                  </a:lnTo>
                  <a:lnTo>
                    <a:pt x="750" y="129"/>
                  </a:lnTo>
                  <a:lnTo>
                    <a:pt x="751" y="135"/>
                  </a:lnTo>
                  <a:lnTo>
                    <a:pt x="751" y="140"/>
                  </a:lnTo>
                  <a:lnTo>
                    <a:pt x="751" y="145"/>
                  </a:lnTo>
                  <a:lnTo>
                    <a:pt x="749" y="152"/>
                  </a:lnTo>
                  <a:lnTo>
                    <a:pt x="749" y="152"/>
                  </a:lnTo>
                  <a:close/>
                  <a:moveTo>
                    <a:pt x="440" y="308"/>
                  </a:moveTo>
                  <a:lnTo>
                    <a:pt x="440" y="308"/>
                  </a:lnTo>
                  <a:lnTo>
                    <a:pt x="459" y="295"/>
                  </a:lnTo>
                  <a:lnTo>
                    <a:pt x="479" y="283"/>
                  </a:lnTo>
                  <a:lnTo>
                    <a:pt x="521" y="261"/>
                  </a:lnTo>
                  <a:lnTo>
                    <a:pt x="563" y="238"/>
                  </a:lnTo>
                  <a:lnTo>
                    <a:pt x="605" y="216"/>
                  </a:lnTo>
                  <a:lnTo>
                    <a:pt x="605" y="216"/>
                  </a:lnTo>
                  <a:lnTo>
                    <a:pt x="634" y="200"/>
                  </a:lnTo>
                  <a:lnTo>
                    <a:pt x="668" y="181"/>
                  </a:lnTo>
                  <a:lnTo>
                    <a:pt x="685" y="171"/>
                  </a:lnTo>
                  <a:lnTo>
                    <a:pt x="700" y="160"/>
                  </a:lnTo>
                  <a:lnTo>
                    <a:pt x="714" y="151"/>
                  </a:lnTo>
                  <a:lnTo>
                    <a:pt x="724" y="141"/>
                  </a:lnTo>
                  <a:lnTo>
                    <a:pt x="724" y="141"/>
                  </a:lnTo>
                  <a:lnTo>
                    <a:pt x="726" y="138"/>
                  </a:lnTo>
                  <a:lnTo>
                    <a:pt x="728" y="131"/>
                  </a:lnTo>
                  <a:lnTo>
                    <a:pt x="728" y="128"/>
                  </a:lnTo>
                  <a:lnTo>
                    <a:pt x="726" y="126"/>
                  </a:lnTo>
                  <a:lnTo>
                    <a:pt x="724" y="123"/>
                  </a:lnTo>
                  <a:lnTo>
                    <a:pt x="718" y="122"/>
                  </a:lnTo>
                  <a:lnTo>
                    <a:pt x="718" y="122"/>
                  </a:lnTo>
                  <a:lnTo>
                    <a:pt x="675" y="149"/>
                  </a:lnTo>
                  <a:lnTo>
                    <a:pt x="630" y="173"/>
                  </a:lnTo>
                  <a:lnTo>
                    <a:pt x="539" y="223"/>
                  </a:lnTo>
                  <a:lnTo>
                    <a:pt x="494" y="248"/>
                  </a:lnTo>
                  <a:lnTo>
                    <a:pt x="449" y="274"/>
                  </a:lnTo>
                  <a:lnTo>
                    <a:pt x="406" y="301"/>
                  </a:lnTo>
                  <a:lnTo>
                    <a:pt x="363" y="327"/>
                  </a:lnTo>
                  <a:lnTo>
                    <a:pt x="363" y="327"/>
                  </a:lnTo>
                  <a:lnTo>
                    <a:pt x="368" y="331"/>
                  </a:lnTo>
                  <a:lnTo>
                    <a:pt x="373" y="332"/>
                  </a:lnTo>
                  <a:lnTo>
                    <a:pt x="383" y="334"/>
                  </a:lnTo>
                  <a:lnTo>
                    <a:pt x="393" y="333"/>
                  </a:lnTo>
                  <a:lnTo>
                    <a:pt x="403" y="331"/>
                  </a:lnTo>
                  <a:lnTo>
                    <a:pt x="413" y="326"/>
                  </a:lnTo>
                  <a:lnTo>
                    <a:pt x="422" y="321"/>
                  </a:lnTo>
                  <a:lnTo>
                    <a:pt x="431" y="314"/>
                  </a:lnTo>
                  <a:lnTo>
                    <a:pt x="440" y="308"/>
                  </a:lnTo>
                  <a:lnTo>
                    <a:pt x="440" y="308"/>
                  </a:lnTo>
                  <a:close/>
                  <a:moveTo>
                    <a:pt x="602" y="87"/>
                  </a:moveTo>
                  <a:lnTo>
                    <a:pt x="602" y="87"/>
                  </a:lnTo>
                  <a:lnTo>
                    <a:pt x="592" y="90"/>
                  </a:lnTo>
                  <a:lnTo>
                    <a:pt x="581" y="95"/>
                  </a:lnTo>
                  <a:lnTo>
                    <a:pt x="570" y="101"/>
                  </a:lnTo>
                  <a:lnTo>
                    <a:pt x="561" y="109"/>
                  </a:lnTo>
                  <a:lnTo>
                    <a:pt x="540" y="125"/>
                  </a:lnTo>
                  <a:lnTo>
                    <a:pt x="531" y="131"/>
                  </a:lnTo>
                  <a:lnTo>
                    <a:pt x="521" y="138"/>
                  </a:lnTo>
                  <a:lnTo>
                    <a:pt x="521" y="138"/>
                  </a:lnTo>
                  <a:lnTo>
                    <a:pt x="471" y="165"/>
                  </a:lnTo>
                  <a:lnTo>
                    <a:pt x="419" y="190"/>
                  </a:lnTo>
                  <a:lnTo>
                    <a:pt x="419" y="190"/>
                  </a:lnTo>
                  <a:lnTo>
                    <a:pt x="401" y="201"/>
                  </a:lnTo>
                  <a:lnTo>
                    <a:pt x="384" y="213"/>
                  </a:lnTo>
                  <a:lnTo>
                    <a:pt x="367" y="225"/>
                  </a:lnTo>
                  <a:lnTo>
                    <a:pt x="349" y="235"/>
                  </a:lnTo>
                  <a:lnTo>
                    <a:pt x="349" y="235"/>
                  </a:lnTo>
                  <a:lnTo>
                    <a:pt x="332" y="244"/>
                  </a:lnTo>
                  <a:lnTo>
                    <a:pt x="316" y="252"/>
                  </a:lnTo>
                  <a:lnTo>
                    <a:pt x="301" y="261"/>
                  </a:lnTo>
                  <a:lnTo>
                    <a:pt x="293" y="266"/>
                  </a:lnTo>
                  <a:lnTo>
                    <a:pt x="287" y="273"/>
                  </a:lnTo>
                  <a:lnTo>
                    <a:pt x="287" y="273"/>
                  </a:lnTo>
                  <a:lnTo>
                    <a:pt x="281" y="274"/>
                  </a:lnTo>
                  <a:lnTo>
                    <a:pt x="276" y="275"/>
                  </a:lnTo>
                  <a:lnTo>
                    <a:pt x="274" y="276"/>
                  </a:lnTo>
                  <a:lnTo>
                    <a:pt x="272" y="277"/>
                  </a:lnTo>
                  <a:lnTo>
                    <a:pt x="271" y="279"/>
                  </a:lnTo>
                  <a:lnTo>
                    <a:pt x="271" y="281"/>
                  </a:lnTo>
                  <a:lnTo>
                    <a:pt x="271" y="281"/>
                  </a:lnTo>
                  <a:lnTo>
                    <a:pt x="272" y="286"/>
                  </a:lnTo>
                  <a:lnTo>
                    <a:pt x="274" y="288"/>
                  </a:lnTo>
                  <a:lnTo>
                    <a:pt x="276" y="290"/>
                  </a:lnTo>
                  <a:lnTo>
                    <a:pt x="279" y="291"/>
                  </a:lnTo>
                  <a:lnTo>
                    <a:pt x="287" y="292"/>
                  </a:lnTo>
                  <a:lnTo>
                    <a:pt x="294" y="294"/>
                  </a:lnTo>
                  <a:lnTo>
                    <a:pt x="294" y="294"/>
                  </a:lnTo>
                  <a:lnTo>
                    <a:pt x="301" y="297"/>
                  </a:lnTo>
                  <a:lnTo>
                    <a:pt x="307" y="301"/>
                  </a:lnTo>
                  <a:lnTo>
                    <a:pt x="320" y="309"/>
                  </a:lnTo>
                  <a:lnTo>
                    <a:pt x="327" y="313"/>
                  </a:lnTo>
                  <a:lnTo>
                    <a:pt x="334" y="317"/>
                  </a:lnTo>
                  <a:lnTo>
                    <a:pt x="340" y="319"/>
                  </a:lnTo>
                  <a:lnTo>
                    <a:pt x="347" y="319"/>
                  </a:lnTo>
                  <a:lnTo>
                    <a:pt x="347" y="319"/>
                  </a:lnTo>
                  <a:lnTo>
                    <a:pt x="351" y="318"/>
                  </a:lnTo>
                  <a:lnTo>
                    <a:pt x="355" y="316"/>
                  </a:lnTo>
                  <a:lnTo>
                    <a:pt x="364" y="309"/>
                  </a:lnTo>
                  <a:lnTo>
                    <a:pt x="373" y="302"/>
                  </a:lnTo>
                  <a:lnTo>
                    <a:pt x="383" y="295"/>
                  </a:lnTo>
                  <a:lnTo>
                    <a:pt x="383" y="295"/>
                  </a:lnTo>
                  <a:lnTo>
                    <a:pt x="406" y="282"/>
                  </a:lnTo>
                  <a:lnTo>
                    <a:pt x="430" y="270"/>
                  </a:lnTo>
                  <a:lnTo>
                    <a:pt x="483" y="241"/>
                  </a:lnTo>
                  <a:lnTo>
                    <a:pt x="483" y="241"/>
                  </a:lnTo>
                  <a:lnTo>
                    <a:pt x="533" y="211"/>
                  </a:lnTo>
                  <a:lnTo>
                    <a:pt x="581" y="182"/>
                  </a:lnTo>
                  <a:lnTo>
                    <a:pt x="581" y="182"/>
                  </a:lnTo>
                  <a:lnTo>
                    <a:pt x="612" y="166"/>
                  </a:lnTo>
                  <a:lnTo>
                    <a:pt x="643" y="150"/>
                  </a:lnTo>
                  <a:lnTo>
                    <a:pt x="673" y="134"/>
                  </a:lnTo>
                  <a:lnTo>
                    <a:pt x="686" y="125"/>
                  </a:lnTo>
                  <a:lnTo>
                    <a:pt x="699" y="116"/>
                  </a:lnTo>
                  <a:lnTo>
                    <a:pt x="699" y="116"/>
                  </a:lnTo>
                  <a:lnTo>
                    <a:pt x="700" y="115"/>
                  </a:lnTo>
                  <a:lnTo>
                    <a:pt x="701" y="114"/>
                  </a:lnTo>
                  <a:lnTo>
                    <a:pt x="701" y="114"/>
                  </a:lnTo>
                  <a:lnTo>
                    <a:pt x="689" y="112"/>
                  </a:lnTo>
                  <a:lnTo>
                    <a:pt x="676" y="108"/>
                  </a:lnTo>
                  <a:lnTo>
                    <a:pt x="651" y="98"/>
                  </a:lnTo>
                  <a:lnTo>
                    <a:pt x="638" y="93"/>
                  </a:lnTo>
                  <a:lnTo>
                    <a:pt x="625" y="90"/>
                  </a:lnTo>
                  <a:lnTo>
                    <a:pt x="613" y="87"/>
                  </a:lnTo>
                  <a:lnTo>
                    <a:pt x="602" y="87"/>
                  </a:lnTo>
                  <a:lnTo>
                    <a:pt x="602" y="87"/>
                  </a:lnTo>
                  <a:close/>
                  <a:moveTo>
                    <a:pt x="503" y="58"/>
                  </a:moveTo>
                  <a:lnTo>
                    <a:pt x="503" y="58"/>
                  </a:lnTo>
                  <a:lnTo>
                    <a:pt x="483" y="71"/>
                  </a:lnTo>
                  <a:lnTo>
                    <a:pt x="461" y="84"/>
                  </a:lnTo>
                  <a:lnTo>
                    <a:pt x="440" y="96"/>
                  </a:lnTo>
                  <a:lnTo>
                    <a:pt x="417" y="109"/>
                  </a:lnTo>
                  <a:lnTo>
                    <a:pt x="395" y="120"/>
                  </a:lnTo>
                  <a:lnTo>
                    <a:pt x="371" y="130"/>
                  </a:lnTo>
                  <a:lnTo>
                    <a:pt x="347" y="141"/>
                  </a:lnTo>
                  <a:lnTo>
                    <a:pt x="322" y="150"/>
                  </a:lnTo>
                  <a:lnTo>
                    <a:pt x="322" y="150"/>
                  </a:lnTo>
                  <a:lnTo>
                    <a:pt x="304" y="162"/>
                  </a:lnTo>
                  <a:lnTo>
                    <a:pt x="284" y="174"/>
                  </a:lnTo>
                  <a:lnTo>
                    <a:pt x="244" y="198"/>
                  </a:lnTo>
                  <a:lnTo>
                    <a:pt x="203" y="220"/>
                  </a:lnTo>
                  <a:lnTo>
                    <a:pt x="183" y="232"/>
                  </a:lnTo>
                  <a:lnTo>
                    <a:pt x="164" y="244"/>
                  </a:lnTo>
                  <a:lnTo>
                    <a:pt x="164" y="244"/>
                  </a:lnTo>
                  <a:lnTo>
                    <a:pt x="186" y="255"/>
                  </a:lnTo>
                  <a:lnTo>
                    <a:pt x="207" y="265"/>
                  </a:lnTo>
                  <a:lnTo>
                    <a:pt x="231" y="275"/>
                  </a:lnTo>
                  <a:lnTo>
                    <a:pt x="255" y="283"/>
                  </a:lnTo>
                  <a:lnTo>
                    <a:pt x="255" y="283"/>
                  </a:lnTo>
                  <a:lnTo>
                    <a:pt x="254" y="279"/>
                  </a:lnTo>
                  <a:lnTo>
                    <a:pt x="252" y="277"/>
                  </a:lnTo>
                  <a:lnTo>
                    <a:pt x="251" y="274"/>
                  </a:lnTo>
                  <a:lnTo>
                    <a:pt x="252" y="271"/>
                  </a:lnTo>
                  <a:lnTo>
                    <a:pt x="252" y="271"/>
                  </a:lnTo>
                  <a:lnTo>
                    <a:pt x="294" y="247"/>
                  </a:lnTo>
                  <a:lnTo>
                    <a:pt x="335" y="225"/>
                  </a:lnTo>
                  <a:lnTo>
                    <a:pt x="418" y="178"/>
                  </a:lnTo>
                  <a:lnTo>
                    <a:pt x="460" y="156"/>
                  </a:lnTo>
                  <a:lnTo>
                    <a:pt x="500" y="131"/>
                  </a:lnTo>
                  <a:lnTo>
                    <a:pt x="539" y="107"/>
                  </a:lnTo>
                  <a:lnTo>
                    <a:pt x="578" y="81"/>
                  </a:lnTo>
                  <a:lnTo>
                    <a:pt x="578" y="81"/>
                  </a:lnTo>
                  <a:lnTo>
                    <a:pt x="560" y="77"/>
                  </a:lnTo>
                  <a:lnTo>
                    <a:pt x="540" y="70"/>
                  </a:lnTo>
                  <a:lnTo>
                    <a:pt x="503" y="58"/>
                  </a:lnTo>
                  <a:lnTo>
                    <a:pt x="503" y="58"/>
                  </a:lnTo>
                  <a:close/>
                  <a:moveTo>
                    <a:pt x="408" y="28"/>
                  </a:moveTo>
                  <a:lnTo>
                    <a:pt x="408" y="28"/>
                  </a:lnTo>
                  <a:lnTo>
                    <a:pt x="378" y="40"/>
                  </a:lnTo>
                  <a:lnTo>
                    <a:pt x="349" y="53"/>
                  </a:lnTo>
                  <a:lnTo>
                    <a:pt x="321" y="66"/>
                  </a:lnTo>
                  <a:lnTo>
                    <a:pt x="292" y="79"/>
                  </a:lnTo>
                  <a:lnTo>
                    <a:pt x="292" y="79"/>
                  </a:lnTo>
                  <a:lnTo>
                    <a:pt x="270" y="87"/>
                  </a:lnTo>
                  <a:lnTo>
                    <a:pt x="248" y="95"/>
                  </a:lnTo>
                  <a:lnTo>
                    <a:pt x="226" y="104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198" y="117"/>
                  </a:lnTo>
                  <a:lnTo>
                    <a:pt x="190" y="123"/>
                  </a:lnTo>
                  <a:lnTo>
                    <a:pt x="184" y="128"/>
                  </a:lnTo>
                  <a:lnTo>
                    <a:pt x="176" y="132"/>
                  </a:lnTo>
                  <a:lnTo>
                    <a:pt x="176" y="132"/>
                  </a:lnTo>
                  <a:lnTo>
                    <a:pt x="119" y="161"/>
                  </a:lnTo>
                  <a:lnTo>
                    <a:pt x="63" y="190"/>
                  </a:lnTo>
                  <a:lnTo>
                    <a:pt x="63" y="190"/>
                  </a:lnTo>
                  <a:lnTo>
                    <a:pt x="72" y="198"/>
                  </a:lnTo>
                  <a:lnTo>
                    <a:pt x="81" y="204"/>
                  </a:lnTo>
                  <a:lnTo>
                    <a:pt x="92" y="210"/>
                  </a:lnTo>
                  <a:lnTo>
                    <a:pt x="103" y="215"/>
                  </a:lnTo>
                  <a:lnTo>
                    <a:pt x="125" y="225"/>
                  </a:lnTo>
                  <a:lnTo>
                    <a:pt x="136" y="230"/>
                  </a:lnTo>
                  <a:lnTo>
                    <a:pt x="146" y="235"/>
                  </a:lnTo>
                  <a:lnTo>
                    <a:pt x="146" y="235"/>
                  </a:lnTo>
                  <a:lnTo>
                    <a:pt x="173" y="221"/>
                  </a:lnTo>
                  <a:lnTo>
                    <a:pt x="200" y="206"/>
                  </a:lnTo>
                  <a:lnTo>
                    <a:pt x="252" y="174"/>
                  </a:lnTo>
                  <a:lnTo>
                    <a:pt x="279" y="159"/>
                  </a:lnTo>
                  <a:lnTo>
                    <a:pt x="306" y="144"/>
                  </a:lnTo>
                  <a:lnTo>
                    <a:pt x="334" y="132"/>
                  </a:lnTo>
                  <a:lnTo>
                    <a:pt x="349" y="126"/>
                  </a:lnTo>
                  <a:lnTo>
                    <a:pt x="363" y="122"/>
                  </a:lnTo>
                  <a:lnTo>
                    <a:pt x="363" y="122"/>
                  </a:lnTo>
                  <a:lnTo>
                    <a:pt x="378" y="113"/>
                  </a:lnTo>
                  <a:lnTo>
                    <a:pt x="393" y="105"/>
                  </a:lnTo>
                  <a:lnTo>
                    <a:pt x="423" y="89"/>
                  </a:lnTo>
                  <a:lnTo>
                    <a:pt x="454" y="72"/>
                  </a:lnTo>
                  <a:lnTo>
                    <a:pt x="468" y="65"/>
                  </a:lnTo>
                  <a:lnTo>
                    <a:pt x="483" y="55"/>
                  </a:lnTo>
                  <a:lnTo>
                    <a:pt x="483" y="55"/>
                  </a:lnTo>
                  <a:lnTo>
                    <a:pt x="484" y="53"/>
                  </a:lnTo>
                  <a:lnTo>
                    <a:pt x="484" y="52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62" y="45"/>
                  </a:lnTo>
                  <a:lnTo>
                    <a:pt x="444" y="39"/>
                  </a:lnTo>
                  <a:lnTo>
                    <a:pt x="426" y="33"/>
                  </a:lnTo>
                  <a:lnTo>
                    <a:pt x="408" y="28"/>
                  </a:lnTo>
                  <a:lnTo>
                    <a:pt x="408" y="28"/>
                  </a:lnTo>
                  <a:close/>
                  <a:moveTo>
                    <a:pt x="295" y="41"/>
                  </a:moveTo>
                  <a:lnTo>
                    <a:pt x="295" y="41"/>
                  </a:lnTo>
                  <a:lnTo>
                    <a:pt x="293" y="41"/>
                  </a:lnTo>
                  <a:lnTo>
                    <a:pt x="291" y="40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9" y="41"/>
                  </a:lnTo>
                  <a:lnTo>
                    <a:pt x="272" y="45"/>
                  </a:lnTo>
                  <a:lnTo>
                    <a:pt x="255" y="52"/>
                  </a:lnTo>
                  <a:lnTo>
                    <a:pt x="255" y="52"/>
                  </a:lnTo>
                  <a:lnTo>
                    <a:pt x="232" y="61"/>
                  </a:lnTo>
                  <a:lnTo>
                    <a:pt x="212" y="69"/>
                  </a:lnTo>
                  <a:lnTo>
                    <a:pt x="193" y="78"/>
                  </a:lnTo>
                  <a:lnTo>
                    <a:pt x="173" y="85"/>
                  </a:lnTo>
                  <a:lnTo>
                    <a:pt x="173" y="85"/>
                  </a:lnTo>
                  <a:lnTo>
                    <a:pt x="163" y="89"/>
                  </a:lnTo>
                  <a:lnTo>
                    <a:pt x="153" y="92"/>
                  </a:lnTo>
                  <a:lnTo>
                    <a:pt x="143" y="95"/>
                  </a:lnTo>
                  <a:lnTo>
                    <a:pt x="134" y="98"/>
                  </a:lnTo>
                  <a:lnTo>
                    <a:pt x="134" y="98"/>
                  </a:lnTo>
                  <a:lnTo>
                    <a:pt x="124" y="104"/>
                  </a:lnTo>
                  <a:lnTo>
                    <a:pt x="114" y="110"/>
                  </a:lnTo>
                  <a:lnTo>
                    <a:pt x="106" y="11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72" y="132"/>
                  </a:lnTo>
                  <a:lnTo>
                    <a:pt x="60" y="139"/>
                  </a:lnTo>
                  <a:lnTo>
                    <a:pt x="50" y="144"/>
                  </a:lnTo>
                  <a:lnTo>
                    <a:pt x="50" y="144"/>
                  </a:lnTo>
                  <a:lnTo>
                    <a:pt x="43" y="149"/>
                  </a:lnTo>
                  <a:lnTo>
                    <a:pt x="34" y="152"/>
                  </a:lnTo>
                  <a:lnTo>
                    <a:pt x="28" y="156"/>
                  </a:lnTo>
                  <a:lnTo>
                    <a:pt x="24" y="158"/>
                  </a:lnTo>
                  <a:lnTo>
                    <a:pt x="21" y="162"/>
                  </a:lnTo>
                  <a:lnTo>
                    <a:pt x="21" y="162"/>
                  </a:lnTo>
                  <a:lnTo>
                    <a:pt x="25" y="169"/>
                  </a:lnTo>
                  <a:lnTo>
                    <a:pt x="30" y="174"/>
                  </a:lnTo>
                  <a:lnTo>
                    <a:pt x="36" y="178"/>
                  </a:lnTo>
                  <a:lnTo>
                    <a:pt x="45" y="182"/>
                  </a:lnTo>
                  <a:lnTo>
                    <a:pt x="45" y="182"/>
                  </a:lnTo>
                  <a:lnTo>
                    <a:pt x="81" y="164"/>
                  </a:lnTo>
                  <a:lnTo>
                    <a:pt x="122" y="143"/>
                  </a:lnTo>
                  <a:lnTo>
                    <a:pt x="201" y="100"/>
                  </a:lnTo>
                  <a:lnTo>
                    <a:pt x="201" y="100"/>
                  </a:lnTo>
                  <a:lnTo>
                    <a:pt x="225" y="89"/>
                  </a:lnTo>
                  <a:lnTo>
                    <a:pt x="248" y="79"/>
                  </a:lnTo>
                  <a:lnTo>
                    <a:pt x="296" y="61"/>
                  </a:lnTo>
                  <a:lnTo>
                    <a:pt x="320" y="52"/>
                  </a:lnTo>
                  <a:lnTo>
                    <a:pt x="342" y="43"/>
                  </a:lnTo>
                  <a:lnTo>
                    <a:pt x="364" y="31"/>
                  </a:lnTo>
                  <a:lnTo>
                    <a:pt x="373" y="25"/>
                  </a:lnTo>
                  <a:lnTo>
                    <a:pt x="383" y="18"/>
                  </a:lnTo>
                  <a:lnTo>
                    <a:pt x="383" y="18"/>
                  </a:lnTo>
                  <a:lnTo>
                    <a:pt x="370" y="18"/>
                  </a:lnTo>
                  <a:lnTo>
                    <a:pt x="360" y="20"/>
                  </a:lnTo>
                  <a:lnTo>
                    <a:pt x="349" y="22"/>
                  </a:lnTo>
                  <a:lnTo>
                    <a:pt x="338" y="25"/>
                  </a:lnTo>
                  <a:lnTo>
                    <a:pt x="317" y="34"/>
                  </a:lnTo>
                  <a:lnTo>
                    <a:pt x="307" y="38"/>
                  </a:lnTo>
                  <a:lnTo>
                    <a:pt x="295" y="41"/>
                  </a:lnTo>
                  <a:lnTo>
                    <a:pt x="295" y="4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1" name="Freeform 125"/>
            <p:cNvSpPr>
              <a:spLocks/>
            </p:cNvSpPr>
            <p:nvPr/>
          </p:nvSpPr>
          <p:spPr bwMode="auto">
            <a:xfrm>
              <a:off x="6373813" y="2325688"/>
              <a:ext cx="15875" cy="19050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0" y="32"/>
                </a:cxn>
                <a:cxn ang="0">
                  <a:pos x="4" y="26"/>
                </a:cxn>
                <a:cxn ang="0">
                  <a:pos x="7" y="21"/>
                </a:cxn>
                <a:cxn ang="0">
                  <a:pos x="12" y="15"/>
                </a:cxn>
                <a:cxn ang="0">
                  <a:pos x="23" y="7"/>
                </a:cxn>
                <a:cxn ang="0">
                  <a:pos x="32" y="0"/>
                </a:cxn>
                <a:cxn ang="0">
                  <a:pos x="32" y="0"/>
                </a:cxn>
                <a:cxn ang="0">
                  <a:pos x="31" y="7"/>
                </a:cxn>
                <a:cxn ang="0">
                  <a:pos x="29" y="13"/>
                </a:cxn>
                <a:cxn ang="0">
                  <a:pos x="26" y="17"/>
                </a:cxn>
                <a:cxn ang="0">
                  <a:pos x="22" y="23"/>
                </a:cxn>
                <a:cxn ang="0">
                  <a:pos x="11" y="31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32" h="38">
                  <a:moveTo>
                    <a:pt x="0" y="38"/>
                  </a:moveTo>
                  <a:lnTo>
                    <a:pt x="0" y="38"/>
                  </a:lnTo>
                  <a:lnTo>
                    <a:pt x="0" y="32"/>
                  </a:lnTo>
                  <a:lnTo>
                    <a:pt x="4" y="26"/>
                  </a:lnTo>
                  <a:lnTo>
                    <a:pt x="7" y="21"/>
                  </a:lnTo>
                  <a:lnTo>
                    <a:pt x="12" y="15"/>
                  </a:lnTo>
                  <a:lnTo>
                    <a:pt x="23" y="7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7"/>
                  </a:lnTo>
                  <a:lnTo>
                    <a:pt x="29" y="13"/>
                  </a:lnTo>
                  <a:lnTo>
                    <a:pt x="26" y="17"/>
                  </a:lnTo>
                  <a:lnTo>
                    <a:pt x="22" y="23"/>
                  </a:lnTo>
                  <a:lnTo>
                    <a:pt x="11" y="31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2" name="Freeform 126"/>
            <p:cNvSpPr>
              <a:spLocks noEditPoints="1"/>
            </p:cNvSpPr>
            <p:nvPr/>
          </p:nvSpPr>
          <p:spPr bwMode="auto">
            <a:xfrm>
              <a:off x="6237288" y="2035175"/>
              <a:ext cx="817563" cy="560388"/>
            </a:xfrm>
            <a:custGeom>
              <a:avLst/>
              <a:gdLst/>
              <a:ahLst/>
              <a:cxnLst>
                <a:cxn ang="0">
                  <a:pos x="91" y="444"/>
                </a:cxn>
                <a:cxn ang="0">
                  <a:pos x="627" y="160"/>
                </a:cxn>
                <a:cxn ang="0">
                  <a:pos x="1233" y="59"/>
                </a:cxn>
                <a:cxn ang="0">
                  <a:pos x="1522" y="331"/>
                </a:cxn>
                <a:cxn ang="0">
                  <a:pos x="1023" y="693"/>
                </a:cxn>
                <a:cxn ang="0">
                  <a:pos x="734" y="978"/>
                </a:cxn>
                <a:cxn ang="0">
                  <a:pos x="458" y="947"/>
                </a:cxn>
                <a:cxn ang="0">
                  <a:pos x="44" y="670"/>
                </a:cxn>
                <a:cxn ang="0">
                  <a:pos x="1404" y="260"/>
                </a:cxn>
                <a:cxn ang="0">
                  <a:pos x="1033" y="662"/>
                </a:cxn>
                <a:cxn ang="0">
                  <a:pos x="1508" y="310"/>
                </a:cxn>
                <a:cxn ang="0">
                  <a:pos x="1513" y="172"/>
                </a:cxn>
                <a:cxn ang="0">
                  <a:pos x="1082" y="33"/>
                </a:cxn>
                <a:cxn ang="0">
                  <a:pos x="798" y="417"/>
                </a:cxn>
                <a:cxn ang="0">
                  <a:pos x="1519" y="172"/>
                </a:cxn>
                <a:cxn ang="0">
                  <a:pos x="873" y="810"/>
                </a:cxn>
                <a:cxn ang="0">
                  <a:pos x="836" y="624"/>
                </a:cxn>
                <a:cxn ang="0">
                  <a:pos x="854" y="662"/>
                </a:cxn>
                <a:cxn ang="0">
                  <a:pos x="782" y="603"/>
                </a:cxn>
                <a:cxn ang="0">
                  <a:pos x="705" y="720"/>
                </a:cxn>
                <a:cxn ang="0">
                  <a:pos x="828" y="779"/>
                </a:cxn>
                <a:cxn ang="0">
                  <a:pos x="601" y="867"/>
                </a:cxn>
                <a:cxn ang="0">
                  <a:pos x="545" y="584"/>
                </a:cxn>
                <a:cxn ang="0">
                  <a:pos x="556" y="690"/>
                </a:cxn>
                <a:cxn ang="0">
                  <a:pos x="697" y="704"/>
                </a:cxn>
                <a:cxn ang="0">
                  <a:pos x="601" y="702"/>
                </a:cxn>
                <a:cxn ang="0">
                  <a:pos x="537" y="841"/>
                </a:cxn>
                <a:cxn ang="0">
                  <a:pos x="664" y="775"/>
                </a:cxn>
                <a:cxn ang="0">
                  <a:pos x="589" y="877"/>
                </a:cxn>
                <a:cxn ang="0">
                  <a:pos x="488" y="818"/>
                </a:cxn>
                <a:cxn ang="0">
                  <a:pos x="326" y="777"/>
                </a:cxn>
                <a:cxn ang="0">
                  <a:pos x="227" y="667"/>
                </a:cxn>
                <a:cxn ang="0">
                  <a:pos x="119" y="605"/>
                </a:cxn>
                <a:cxn ang="0">
                  <a:pos x="626" y="1015"/>
                </a:cxn>
                <a:cxn ang="0">
                  <a:pos x="407" y="572"/>
                </a:cxn>
                <a:cxn ang="0">
                  <a:pos x="555" y="867"/>
                </a:cxn>
                <a:cxn ang="0">
                  <a:pos x="475" y="895"/>
                </a:cxn>
                <a:cxn ang="0">
                  <a:pos x="448" y="765"/>
                </a:cxn>
                <a:cxn ang="0">
                  <a:pos x="475" y="724"/>
                </a:cxn>
                <a:cxn ang="0">
                  <a:pos x="478" y="644"/>
                </a:cxn>
                <a:cxn ang="0">
                  <a:pos x="388" y="727"/>
                </a:cxn>
                <a:cxn ang="0">
                  <a:pos x="420" y="525"/>
                </a:cxn>
                <a:cxn ang="0">
                  <a:pos x="288" y="489"/>
                </a:cxn>
                <a:cxn ang="0">
                  <a:pos x="435" y="623"/>
                </a:cxn>
                <a:cxn ang="0">
                  <a:pos x="367" y="621"/>
                </a:cxn>
                <a:cxn ang="0">
                  <a:pos x="330" y="617"/>
                </a:cxn>
                <a:cxn ang="0">
                  <a:pos x="430" y="628"/>
                </a:cxn>
                <a:cxn ang="0">
                  <a:pos x="332" y="799"/>
                </a:cxn>
                <a:cxn ang="0">
                  <a:pos x="246" y="345"/>
                </a:cxn>
                <a:cxn ang="0">
                  <a:pos x="306" y="435"/>
                </a:cxn>
                <a:cxn ang="0">
                  <a:pos x="230" y="535"/>
                </a:cxn>
                <a:cxn ang="0">
                  <a:pos x="219" y="562"/>
                </a:cxn>
                <a:cxn ang="0">
                  <a:pos x="230" y="610"/>
                </a:cxn>
                <a:cxn ang="0">
                  <a:pos x="334" y="579"/>
                </a:cxn>
                <a:cxn ang="0">
                  <a:pos x="292" y="665"/>
                </a:cxn>
                <a:cxn ang="0">
                  <a:pos x="147" y="455"/>
                </a:cxn>
                <a:cxn ang="0">
                  <a:pos x="91" y="480"/>
                </a:cxn>
                <a:cxn ang="0">
                  <a:pos x="167" y="500"/>
                </a:cxn>
                <a:cxn ang="0">
                  <a:pos x="155" y="501"/>
                </a:cxn>
                <a:cxn ang="0">
                  <a:pos x="158" y="585"/>
                </a:cxn>
                <a:cxn ang="0">
                  <a:pos x="82" y="516"/>
                </a:cxn>
              </a:cxnLst>
              <a:rect l="0" t="0" r="r" b="b"/>
              <a:pathLst>
                <a:path w="1545" h="1058">
                  <a:moveTo>
                    <a:pt x="96" y="538"/>
                  </a:moveTo>
                  <a:lnTo>
                    <a:pt x="96" y="538"/>
                  </a:lnTo>
                  <a:lnTo>
                    <a:pt x="90" y="537"/>
                  </a:lnTo>
                  <a:lnTo>
                    <a:pt x="85" y="537"/>
                  </a:lnTo>
                  <a:lnTo>
                    <a:pt x="72" y="539"/>
                  </a:lnTo>
                  <a:lnTo>
                    <a:pt x="60" y="542"/>
                  </a:lnTo>
                  <a:lnTo>
                    <a:pt x="49" y="546"/>
                  </a:lnTo>
                  <a:lnTo>
                    <a:pt x="36" y="549"/>
                  </a:lnTo>
                  <a:lnTo>
                    <a:pt x="24" y="552"/>
                  </a:lnTo>
                  <a:lnTo>
                    <a:pt x="19" y="552"/>
                  </a:lnTo>
                  <a:lnTo>
                    <a:pt x="13" y="552"/>
                  </a:lnTo>
                  <a:lnTo>
                    <a:pt x="7" y="550"/>
                  </a:lnTo>
                  <a:lnTo>
                    <a:pt x="1" y="547"/>
                  </a:lnTo>
                  <a:lnTo>
                    <a:pt x="1" y="547"/>
                  </a:lnTo>
                  <a:lnTo>
                    <a:pt x="1" y="542"/>
                  </a:lnTo>
                  <a:lnTo>
                    <a:pt x="3" y="535"/>
                  </a:lnTo>
                  <a:lnTo>
                    <a:pt x="5" y="531"/>
                  </a:lnTo>
                  <a:lnTo>
                    <a:pt x="7" y="527"/>
                  </a:lnTo>
                  <a:lnTo>
                    <a:pt x="9" y="524"/>
                  </a:lnTo>
                  <a:lnTo>
                    <a:pt x="12" y="522"/>
                  </a:lnTo>
                  <a:lnTo>
                    <a:pt x="20" y="517"/>
                  </a:lnTo>
                  <a:lnTo>
                    <a:pt x="20" y="517"/>
                  </a:lnTo>
                  <a:lnTo>
                    <a:pt x="25" y="509"/>
                  </a:lnTo>
                  <a:lnTo>
                    <a:pt x="31" y="500"/>
                  </a:lnTo>
                  <a:lnTo>
                    <a:pt x="45" y="485"/>
                  </a:lnTo>
                  <a:lnTo>
                    <a:pt x="60" y="471"/>
                  </a:lnTo>
                  <a:lnTo>
                    <a:pt x="75" y="458"/>
                  </a:lnTo>
                  <a:lnTo>
                    <a:pt x="91" y="444"/>
                  </a:lnTo>
                  <a:lnTo>
                    <a:pt x="106" y="431"/>
                  </a:lnTo>
                  <a:lnTo>
                    <a:pt x="113" y="423"/>
                  </a:lnTo>
                  <a:lnTo>
                    <a:pt x="119" y="414"/>
                  </a:lnTo>
                  <a:lnTo>
                    <a:pt x="125" y="406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5" y="394"/>
                  </a:lnTo>
                  <a:lnTo>
                    <a:pt x="140" y="391"/>
                  </a:lnTo>
                  <a:lnTo>
                    <a:pt x="143" y="388"/>
                  </a:lnTo>
                  <a:lnTo>
                    <a:pt x="147" y="384"/>
                  </a:lnTo>
                  <a:lnTo>
                    <a:pt x="147" y="384"/>
                  </a:lnTo>
                  <a:lnTo>
                    <a:pt x="159" y="381"/>
                  </a:lnTo>
                  <a:lnTo>
                    <a:pt x="171" y="377"/>
                  </a:lnTo>
                  <a:lnTo>
                    <a:pt x="182" y="373"/>
                  </a:lnTo>
                  <a:lnTo>
                    <a:pt x="193" y="367"/>
                  </a:lnTo>
                  <a:lnTo>
                    <a:pt x="215" y="355"/>
                  </a:lnTo>
                  <a:lnTo>
                    <a:pt x="235" y="342"/>
                  </a:lnTo>
                  <a:lnTo>
                    <a:pt x="235" y="342"/>
                  </a:lnTo>
                  <a:lnTo>
                    <a:pt x="227" y="337"/>
                  </a:lnTo>
                  <a:lnTo>
                    <a:pt x="220" y="332"/>
                  </a:lnTo>
                  <a:lnTo>
                    <a:pt x="215" y="326"/>
                  </a:lnTo>
                  <a:lnTo>
                    <a:pt x="210" y="318"/>
                  </a:lnTo>
                  <a:lnTo>
                    <a:pt x="210" y="318"/>
                  </a:lnTo>
                  <a:lnTo>
                    <a:pt x="278" y="295"/>
                  </a:lnTo>
                  <a:lnTo>
                    <a:pt x="347" y="270"/>
                  </a:lnTo>
                  <a:lnTo>
                    <a:pt x="417" y="243"/>
                  </a:lnTo>
                  <a:lnTo>
                    <a:pt x="487" y="215"/>
                  </a:lnTo>
                  <a:lnTo>
                    <a:pt x="627" y="160"/>
                  </a:lnTo>
                  <a:lnTo>
                    <a:pt x="697" y="132"/>
                  </a:lnTo>
                  <a:lnTo>
                    <a:pt x="766" y="105"/>
                  </a:lnTo>
                  <a:lnTo>
                    <a:pt x="766" y="105"/>
                  </a:lnTo>
                  <a:lnTo>
                    <a:pt x="829" y="83"/>
                  </a:lnTo>
                  <a:lnTo>
                    <a:pt x="894" y="61"/>
                  </a:lnTo>
                  <a:lnTo>
                    <a:pt x="1026" y="19"/>
                  </a:lnTo>
                  <a:lnTo>
                    <a:pt x="1026" y="19"/>
                  </a:lnTo>
                  <a:lnTo>
                    <a:pt x="1052" y="13"/>
                  </a:lnTo>
                  <a:lnTo>
                    <a:pt x="1064" y="8"/>
                  </a:lnTo>
                  <a:lnTo>
                    <a:pt x="1069" y="4"/>
                  </a:lnTo>
                  <a:lnTo>
                    <a:pt x="1074" y="0"/>
                  </a:lnTo>
                  <a:lnTo>
                    <a:pt x="1074" y="0"/>
                  </a:lnTo>
                  <a:lnTo>
                    <a:pt x="1074" y="1"/>
                  </a:lnTo>
                  <a:lnTo>
                    <a:pt x="1075" y="2"/>
                  </a:lnTo>
                  <a:lnTo>
                    <a:pt x="1079" y="3"/>
                  </a:lnTo>
                  <a:lnTo>
                    <a:pt x="1081" y="4"/>
                  </a:lnTo>
                  <a:lnTo>
                    <a:pt x="1081" y="5"/>
                  </a:lnTo>
                  <a:lnTo>
                    <a:pt x="1081" y="8"/>
                  </a:lnTo>
                  <a:lnTo>
                    <a:pt x="1081" y="8"/>
                  </a:lnTo>
                  <a:lnTo>
                    <a:pt x="1084" y="4"/>
                  </a:lnTo>
                  <a:lnTo>
                    <a:pt x="1087" y="4"/>
                  </a:lnTo>
                  <a:lnTo>
                    <a:pt x="1099" y="3"/>
                  </a:lnTo>
                  <a:lnTo>
                    <a:pt x="1099" y="3"/>
                  </a:lnTo>
                  <a:lnTo>
                    <a:pt x="1109" y="10"/>
                  </a:lnTo>
                  <a:lnTo>
                    <a:pt x="1113" y="13"/>
                  </a:lnTo>
                  <a:lnTo>
                    <a:pt x="1116" y="18"/>
                  </a:lnTo>
                  <a:lnTo>
                    <a:pt x="1116" y="18"/>
                  </a:lnTo>
                  <a:lnTo>
                    <a:pt x="1233" y="59"/>
                  </a:lnTo>
                  <a:lnTo>
                    <a:pt x="1263" y="70"/>
                  </a:lnTo>
                  <a:lnTo>
                    <a:pt x="1291" y="78"/>
                  </a:lnTo>
                  <a:lnTo>
                    <a:pt x="1320" y="86"/>
                  </a:lnTo>
                  <a:lnTo>
                    <a:pt x="1346" y="92"/>
                  </a:lnTo>
                  <a:lnTo>
                    <a:pt x="1346" y="92"/>
                  </a:lnTo>
                  <a:lnTo>
                    <a:pt x="1391" y="110"/>
                  </a:lnTo>
                  <a:lnTo>
                    <a:pt x="1436" y="128"/>
                  </a:lnTo>
                  <a:lnTo>
                    <a:pt x="1460" y="136"/>
                  </a:lnTo>
                  <a:lnTo>
                    <a:pt x="1482" y="144"/>
                  </a:lnTo>
                  <a:lnTo>
                    <a:pt x="1506" y="151"/>
                  </a:lnTo>
                  <a:lnTo>
                    <a:pt x="1530" y="156"/>
                  </a:lnTo>
                  <a:lnTo>
                    <a:pt x="1530" y="156"/>
                  </a:lnTo>
                  <a:lnTo>
                    <a:pt x="1532" y="160"/>
                  </a:lnTo>
                  <a:lnTo>
                    <a:pt x="1534" y="161"/>
                  </a:lnTo>
                  <a:lnTo>
                    <a:pt x="1538" y="164"/>
                  </a:lnTo>
                  <a:lnTo>
                    <a:pt x="1542" y="167"/>
                  </a:lnTo>
                  <a:lnTo>
                    <a:pt x="1544" y="170"/>
                  </a:lnTo>
                  <a:lnTo>
                    <a:pt x="1545" y="172"/>
                  </a:lnTo>
                  <a:lnTo>
                    <a:pt x="1545" y="172"/>
                  </a:lnTo>
                  <a:lnTo>
                    <a:pt x="1539" y="211"/>
                  </a:lnTo>
                  <a:lnTo>
                    <a:pt x="1536" y="245"/>
                  </a:lnTo>
                  <a:lnTo>
                    <a:pt x="1533" y="280"/>
                  </a:lnTo>
                  <a:lnTo>
                    <a:pt x="1530" y="317"/>
                  </a:lnTo>
                  <a:lnTo>
                    <a:pt x="1530" y="317"/>
                  </a:lnTo>
                  <a:lnTo>
                    <a:pt x="1527" y="319"/>
                  </a:lnTo>
                  <a:lnTo>
                    <a:pt x="1525" y="322"/>
                  </a:lnTo>
                  <a:lnTo>
                    <a:pt x="1522" y="331"/>
                  </a:lnTo>
                  <a:lnTo>
                    <a:pt x="1522" y="331"/>
                  </a:lnTo>
                  <a:lnTo>
                    <a:pt x="1520" y="331"/>
                  </a:lnTo>
                  <a:lnTo>
                    <a:pt x="1518" y="331"/>
                  </a:lnTo>
                  <a:lnTo>
                    <a:pt x="1518" y="332"/>
                  </a:lnTo>
                  <a:lnTo>
                    <a:pt x="1519" y="333"/>
                  </a:lnTo>
                  <a:lnTo>
                    <a:pt x="1519" y="333"/>
                  </a:lnTo>
                  <a:lnTo>
                    <a:pt x="1510" y="335"/>
                  </a:lnTo>
                  <a:lnTo>
                    <a:pt x="1504" y="338"/>
                  </a:lnTo>
                  <a:lnTo>
                    <a:pt x="1496" y="344"/>
                  </a:lnTo>
                  <a:lnTo>
                    <a:pt x="1488" y="350"/>
                  </a:lnTo>
                  <a:lnTo>
                    <a:pt x="1488" y="350"/>
                  </a:lnTo>
                  <a:lnTo>
                    <a:pt x="1473" y="358"/>
                  </a:lnTo>
                  <a:lnTo>
                    <a:pt x="1458" y="366"/>
                  </a:lnTo>
                  <a:lnTo>
                    <a:pt x="1443" y="376"/>
                  </a:lnTo>
                  <a:lnTo>
                    <a:pt x="1429" y="386"/>
                  </a:lnTo>
                  <a:lnTo>
                    <a:pt x="1372" y="427"/>
                  </a:lnTo>
                  <a:lnTo>
                    <a:pt x="1372" y="427"/>
                  </a:lnTo>
                  <a:lnTo>
                    <a:pt x="1288" y="487"/>
                  </a:lnTo>
                  <a:lnTo>
                    <a:pt x="1204" y="549"/>
                  </a:lnTo>
                  <a:lnTo>
                    <a:pt x="1121" y="613"/>
                  </a:lnTo>
                  <a:lnTo>
                    <a:pt x="1040" y="678"/>
                  </a:lnTo>
                  <a:lnTo>
                    <a:pt x="1040" y="678"/>
                  </a:lnTo>
                  <a:lnTo>
                    <a:pt x="1036" y="685"/>
                  </a:lnTo>
                  <a:lnTo>
                    <a:pt x="1034" y="689"/>
                  </a:lnTo>
                  <a:lnTo>
                    <a:pt x="1031" y="692"/>
                  </a:lnTo>
                  <a:lnTo>
                    <a:pt x="1031" y="692"/>
                  </a:lnTo>
                  <a:lnTo>
                    <a:pt x="1028" y="693"/>
                  </a:lnTo>
                  <a:lnTo>
                    <a:pt x="1026" y="693"/>
                  </a:lnTo>
                  <a:lnTo>
                    <a:pt x="1023" y="693"/>
                  </a:lnTo>
                  <a:lnTo>
                    <a:pt x="1021" y="695"/>
                  </a:lnTo>
                  <a:lnTo>
                    <a:pt x="1021" y="695"/>
                  </a:lnTo>
                  <a:lnTo>
                    <a:pt x="964" y="745"/>
                  </a:lnTo>
                  <a:lnTo>
                    <a:pt x="906" y="795"/>
                  </a:lnTo>
                  <a:lnTo>
                    <a:pt x="906" y="795"/>
                  </a:lnTo>
                  <a:lnTo>
                    <a:pt x="888" y="812"/>
                  </a:lnTo>
                  <a:lnTo>
                    <a:pt x="878" y="820"/>
                  </a:lnTo>
                  <a:lnTo>
                    <a:pt x="871" y="830"/>
                  </a:lnTo>
                  <a:lnTo>
                    <a:pt x="871" y="830"/>
                  </a:lnTo>
                  <a:lnTo>
                    <a:pt x="861" y="833"/>
                  </a:lnTo>
                  <a:lnTo>
                    <a:pt x="852" y="837"/>
                  </a:lnTo>
                  <a:lnTo>
                    <a:pt x="843" y="842"/>
                  </a:lnTo>
                  <a:lnTo>
                    <a:pt x="834" y="846"/>
                  </a:lnTo>
                  <a:lnTo>
                    <a:pt x="819" y="858"/>
                  </a:lnTo>
                  <a:lnTo>
                    <a:pt x="806" y="871"/>
                  </a:lnTo>
                  <a:lnTo>
                    <a:pt x="794" y="885"/>
                  </a:lnTo>
                  <a:lnTo>
                    <a:pt x="782" y="900"/>
                  </a:lnTo>
                  <a:lnTo>
                    <a:pt x="770" y="917"/>
                  </a:lnTo>
                  <a:lnTo>
                    <a:pt x="760" y="934"/>
                  </a:lnTo>
                  <a:lnTo>
                    <a:pt x="760" y="934"/>
                  </a:lnTo>
                  <a:lnTo>
                    <a:pt x="751" y="944"/>
                  </a:lnTo>
                  <a:lnTo>
                    <a:pt x="745" y="955"/>
                  </a:lnTo>
                  <a:lnTo>
                    <a:pt x="745" y="955"/>
                  </a:lnTo>
                  <a:lnTo>
                    <a:pt x="742" y="961"/>
                  </a:lnTo>
                  <a:lnTo>
                    <a:pt x="740" y="967"/>
                  </a:lnTo>
                  <a:lnTo>
                    <a:pt x="738" y="973"/>
                  </a:lnTo>
                  <a:lnTo>
                    <a:pt x="734" y="978"/>
                  </a:lnTo>
                  <a:lnTo>
                    <a:pt x="734" y="978"/>
                  </a:lnTo>
                  <a:lnTo>
                    <a:pt x="727" y="983"/>
                  </a:lnTo>
                  <a:lnTo>
                    <a:pt x="718" y="987"/>
                  </a:lnTo>
                  <a:lnTo>
                    <a:pt x="707" y="992"/>
                  </a:lnTo>
                  <a:lnTo>
                    <a:pt x="695" y="998"/>
                  </a:lnTo>
                  <a:lnTo>
                    <a:pt x="695" y="998"/>
                  </a:lnTo>
                  <a:lnTo>
                    <a:pt x="672" y="1010"/>
                  </a:lnTo>
                  <a:lnTo>
                    <a:pt x="649" y="1020"/>
                  </a:lnTo>
                  <a:lnTo>
                    <a:pt x="649" y="1020"/>
                  </a:lnTo>
                  <a:lnTo>
                    <a:pt x="641" y="1025"/>
                  </a:lnTo>
                  <a:lnTo>
                    <a:pt x="632" y="1030"/>
                  </a:lnTo>
                  <a:lnTo>
                    <a:pt x="618" y="1040"/>
                  </a:lnTo>
                  <a:lnTo>
                    <a:pt x="604" y="1050"/>
                  </a:lnTo>
                  <a:lnTo>
                    <a:pt x="597" y="1055"/>
                  </a:lnTo>
                  <a:lnTo>
                    <a:pt x="588" y="1058"/>
                  </a:lnTo>
                  <a:lnTo>
                    <a:pt x="588" y="1058"/>
                  </a:lnTo>
                  <a:lnTo>
                    <a:pt x="560" y="1032"/>
                  </a:lnTo>
                  <a:lnTo>
                    <a:pt x="534" y="1008"/>
                  </a:lnTo>
                  <a:lnTo>
                    <a:pt x="520" y="996"/>
                  </a:lnTo>
                  <a:lnTo>
                    <a:pt x="506" y="986"/>
                  </a:lnTo>
                  <a:lnTo>
                    <a:pt x="491" y="977"/>
                  </a:lnTo>
                  <a:lnTo>
                    <a:pt x="477" y="969"/>
                  </a:lnTo>
                  <a:lnTo>
                    <a:pt x="477" y="969"/>
                  </a:lnTo>
                  <a:lnTo>
                    <a:pt x="476" y="967"/>
                  </a:lnTo>
                  <a:lnTo>
                    <a:pt x="476" y="965"/>
                  </a:lnTo>
                  <a:lnTo>
                    <a:pt x="475" y="963"/>
                  </a:lnTo>
                  <a:lnTo>
                    <a:pt x="475" y="961"/>
                  </a:lnTo>
                  <a:lnTo>
                    <a:pt x="475" y="961"/>
                  </a:lnTo>
                  <a:lnTo>
                    <a:pt x="458" y="947"/>
                  </a:lnTo>
                  <a:lnTo>
                    <a:pt x="439" y="934"/>
                  </a:lnTo>
                  <a:lnTo>
                    <a:pt x="400" y="909"/>
                  </a:lnTo>
                  <a:lnTo>
                    <a:pt x="400" y="909"/>
                  </a:lnTo>
                  <a:lnTo>
                    <a:pt x="361" y="883"/>
                  </a:lnTo>
                  <a:lnTo>
                    <a:pt x="321" y="856"/>
                  </a:lnTo>
                  <a:lnTo>
                    <a:pt x="321" y="856"/>
                  </a:lnTo>
                  <a:lnTo>
                    <a:pt x="308" y="847"/>
                  </a:lnTo>
                  <a:lnTo>
                    <a:pt x="295" y="840"/>
                  </a:lnTo>
                  <a:lnTo>
                    <a:pt x="283" y="832"/>
                  </a:lnTo>
                  <a:lnTo>
                    <a:pt x="272" y="823"/>
                  </a:lnTo>
                  <a:lnTo>
                    <a:pt x="272" y="823"/>
                  </a:lnTo>
                  <a:lnTo>
                    <a:pt x="266" y="820"/>
                  </a:lnTo>
                  <a:lnTo>
                    <a:pt x="262" y="820"/>
                  </a:lnTo>
                  <a:lnTo>
                    <a:pt x="257" y="820"/>
                  </a:lnTo>
                  <a:lnTo>
                    <a:pt x="257" y="820"/>
                  </a:lnTo>
                  <a:lnTo>
                    <a:pt x="252" y="813"/>
                  </a:lnTo>
                  <a:lnTo>
                    <a:pt x="250" y="810"/>
                  </a:lnTo>
                  <a:lnTo>
                    <a:pt x="247" y="805"/>
                  </a:lnTo>
                  <a:lnTo>
                    <a:pt x="247" y="805"/>
                  </a:lnTo>
                  <a:lnTo>
                    <a:pt x="227" y="795"/>
                  </a:lnTo>
                  <a:lnTo>
                    <a:pt x="207" y="783"/>
                  </a:lnTo>
                  <a:lnTo>
                    <a:pt x="170" y="757"/>
                  </a:lnTo>
                  <a:lnTo>
                    <a:pt x="132" y="730"/>
                  </a:lnTo>
                  <a:lnTo>
                    <a:pt x="95" y="705"/>
                  </a:lnTo>
                  <a:lnTo>
                    <a:pt x="95" y="705"/>
                  </a:lnTo>
                  <a:lnTo>
                    <a:pt x="70" y="686"/>
                  </a:lnTo>
                  <a:lnTo>
                    <a:pt x="57" y="678"/>
                  </a:lnTo>
                  <a:lnTo>
                    <a:pt x="44" y="670"/>
                  </a:lnTo>
                  <a:lnTo>
                    <a:pt x="44" y="670"/>
                  </a:lnTo>
                  <a:lnTo>
                    <a:pt x="39" y="668"/>
                  </a:lnTo>
                  <a:lnTo>
                    <a:pt x="34" y="667"/>
                  </a:lnTo>
                  <a:lnTo>
                    <a:pt x="28" y="666"/>
                  </a:lnTo>
                  <a:lnTo>
                    <a:pt x="23" y="663"/>
                  </a:lnTo>
                  <a:lnTo>
                    <a:pt x="23" y="663"/>
                  </a:lnTo>
                  <a:lnTo>
                    <a:pt x="18" y="659"/>
                  </a:lnTo>
                  <a:lnTo>
                    <a:pt x="13" y="653"/>
                  </a:lnTo>
                  <a:lnTo>
                    <a:pt x="8" y="649"/>
                  </a:lnTo>
                  <a:lnTo>
                    <a:pt x="5" y="647"/>
                  </a:lnTo>
                  <a:lnTo>
                    <a:pt x="1" y="646"/>
                  </a:lnTo>
                  <a:lnTo>
                    <a:pt x="1" y="646"/>
                  </a:lnTo>
                  <a:lnTo>
                    <a:pt x="0" y="639"/>
                  </a:lnTo>
                  <a:lnTo>
                    <a:pt x="1" y="634"/>
                  </a:lnTo>
                  <a:lnTo>
                    <a:pt x="4" y="629"/>
                  </a:lnTo>
                  <a:lnTo>
                    <a:pt x="9" y="622"/>
                  </a:lnTo>
                  <a:lnTo>
                    <a:pt x="9" y="622"/>
                  </a:lnTo>
                  <a:lnTo>
                    <a:pt x="13" y="618"/>
                  </a:lnTo>
                  <a:lnTo>
                    <a:pt x="19" y="613"/>
                  </a:lnTo>
                  <a:lnTo>
                    <a:pt x="31" y="603"/>
                  </a:lnTo>
                  <a:lnTo>
                    <a:pt x="60" y="584"/>
                  </a:lnTo>
                  <a:lnTo>
                    <a:pt x="60" y="584"/>
                  </a:lnTo>
                  <a:lnTo>
                    <a:pt x="72" y="574"/>
                  </a:lnTo>
                  <a:lnTo>
                    <a:pt x="81" y="563"/>
                  </a:lnTo>
                  <a:lnTo>
                    <a:pt x="88" y="552"/>
                  </a:lnTo>
                  <a:lnTo>
                    <a:pt x="96" y="538"/>
                  </a:lnTo>
                  <a:lnTo>
                    <a:pt x="96" y="538"/>
                  </a:lnTo>
                  <a:close/>
                  <a:moveTo>
                    <a:pt x="1404" y="260"/>
                  </a:moveTo>
                  <a:lnTo>
                    <a:pt x="1404" y="260"/>
                  </a:lnTo>
                  <a:lnTo>
                    <a:pt x="1379" y="273"/>
                  </a:lnTo>
                  <a:lnTo>
                    <a:pt x="1355" y="287"/>
                  </a:lnTo>
                  <a:lnTo>
                    <a:pt x="1331" y="302"/>
                  </a:lnTo>
                  <a:lnTo>
                    <a:pt x="1308" y="318"/>
                  </a:lnTo>
                  <a:lnTo>
                    <a:pt x="1262" y="350"/>
                  </a:lnTo>
                  <a:lnTo>
                    <a:pt x="1216" y="382"/>
                  </a:lnTo>
                  <a:lnTo>
                    <a:pt x="1216" y="382"/>
                  </a:lnTo>
                  <a:lnTo>
                    <a:pt x="1193" y="398"/>
                  </a:lnTo>
                  <a:lnTo>
                    <a:pt x="1171" y="414"/>
                  </a:lnTo>
                  <a:lnTo>
                    <a:pt x="1126" y="449"/>
                  </a:lnTo>
                  <a:lnTo>
                    <a:pt x="1082" y="483"/>
                  </a:lnTo>
                  <a:lnTo>
                    <a:pt x="1038" y="516"/>
                  </a:lnTo>
                  <a:lnTo>
                    <a:pt x="1038" y="516"/>
                  </a:lnTo>
                  <a:lnTo>
                    <a:pt x="1039" y="519"/>
                  </a:lnTo>
                  <a:lnTo>
                    <a:pt x="1040" y="522"/>
                  </a:lnTo>
                  <a:lnTo>
                    <a:pt x="1042" y="525"/>
                  </a:lnTo>
                  <a:lnTo>
                    <a:pt x="1042" y="528"/>
                  </a:lnTo>
                  <a:lnTo>
                    <a:pt x="1042" y="528"/>
                  </a:lnTo>
                  <a:lnTo>
                    <a:pt x="1039" y="534"/>
                  </a:lnTo>
                  <a:lnTo>
                    <a:pt x="1038" y="541"/>
                  </a:lnTo>
                  <a:lnTo>
                    <a:pt x="1036" y="555"/>
                  </a:lnTo>
                  <a:lnTo>
                    <a:pt x="1035" y="571"/>
                  </a:lnTo>
                  <a:lnTo>
                    <a:pt x="1035" y="589"/>
                  </a:lnTo>
                  <a:lnTo>
                    <a:pt x="1036" y="625"/>
                  </a:lnTo>
                  <a:lnTo>
                    <a:pt x="1035" y="644"/>
                  </a:lnTo>
                  <a:lnTo>
                    <a:pt x="1033" y="662"/>
                  </a:lnTo>
                  <a:lnTo>
                    <a:pt x="1033" y="662"/>
                  </a:lnTo>
                  <a:lnTo>
                    <a:pt x="1054" y="647"/>
                  </a:lnTo>
                  <a:lnTo>
                    <a:pt x="1076" y="631"/>
                  </a:lnTo>
                  <a:lnTo>
                    <a:pt x="1120" y="595"/>
                  </a:lnTo>
                  <a:lnTo>
                    <a:pt x="1120" y="595"/>
                  </a:lnTo>
                  <a:lnTo>
                    <a:pt x="1157" y="567"/>
                  </a:lnTo>
                  <a:lnTo>
                    <a:pt x="1194" y="539"/>
                  </a:lnTo>
                  <a:lnTo>
                    <a:pt x="1269" y="484"/>
                  </a:lnTo>
                  <a:lnTo>
                    <a:pt x="1269" y="484"/>
                  </a:lnTo>
                  <a:lnTo>
                    <a:pt x="1330" y="440"/>
                  </a:lnTo>
                  <a:lnTo>
                    <a:pt x="1388" y="396"/>
                  </a:lnTo>
                  <a:lnTo>
                    <a:pt x="1388" y="396"/>
                  </a:lnTo>
                  <a:lnTo>
                    <a:pt x="1418" y="373"/>
                  </a:lnTo>
                  <a:lnTo>
                    <a:pt x="1433" y="361"/>
                  </a:lnTo>
                  <a:lnTo>
                    <a:pt x="1447" y="350"/>
                  </a:lnTo>
                  <a:lnTo>
                    <a:pt x="1447" y="350"/>
                  </a:lnTo>
                  <a:lnTo>
                    <a:pt x="1459" y="344"/>
                  </a:lnTo>
                  <a:lnTo>
                    <a:pt x="1470" y="338"/>
                  </a:lnTo>
                  <a:lnTo>
                    <a:pt x="1480" y="333"/>
                  </a:lnTo>
                  <a:lnTo>
                    <a:pt x="1490" y="328"/>
                  </a:lnTo>
                  <a:lnTo>
                    <a:pt x="1490" y="328"/>
                  </a:lnTo>
                  <a:lnTo>
                    <a:pt x="1493" y="323"/>
                  </a:lnTo>
                  <a:lnTo>
                    <a:pt x="1497" y="318"/>
                  </a:lnTo>
                  <a:lnTo>
                    <a:pt x="1504" y="307"/>
                  </a:lnTo>
                  <a:lnTo>
                    <a:pt x="1504" y="307"/>
                  </a:lnTo>
                  <a:lnTo>
                    <a:pt x="1505" y="307"/>
                  </a:lnTo>
                  <a:lnTo>
                    <a:pt x="1506" y="308"/>
                  </a:lnTo>
                  <a:lnTo>
                    <a:pt x="1508" y="310"/>
                  </a:lnTo>
                  <a:lnTo>
                    <a:pt x="1508" y="310"/>
                  </a:lnTo>
                  <a:lnTo>
                    <a:pt x="1509" y="306"/>
                  </a:lnTo>
                  <a:lnTo>
                    <a:pt x="1509" y="305"/>
                  </a:lnTo>
                  <a:lnTo>
                    <a:pt x="1509" y="303"/>
                  </a:lnTo>
                  <a:lnTo>
                    <a:pt x="1511" y="301"/>
                  </a:lnTo>
                  <a:lnTo>
                    <a:pt x="1511" y="301"/>
                  </a:lnTo>
                  <a:lnTo>
                    <a:pt x="1513" y="299"/>
                  </a:lnTo>
                  <a:lnTo>
                    <a:pt x="1514" y="296"/>
                  </a:lnTo>
                  <a:lnTo>
                    <a:pt x="1517" y="291"/>
                  </a:lnTo>
                  <a:lnTo>
                    <a:pt x="1517" y="291"/>
                  </a:lnTo>
                  <a:lnTo>
                    <a:pt x="1520" y="278"/>
                  </a:lnTo>
                  <a:lnTo>
                    <a:pt x="1522" y="266"/>
                  </a:lnTo>
                  <a:lnTo>
                    <a:pt x="1523" y="252"/>
                  </a:lnTo>
                  <a:lnTo>
                    <a:pt x="1524" y="238"/>
                  </a:lnTo>
                  <a:lnTo>
                    <a:pt x="1525" y="211"/>
                  </a:lnTo>
                  <a:lnTo>
                    <a:pt x="1526" y="198"/>
                  </a:lnTo>
                  <a:lnTo>
                    <a:pt x="1529" y="186"/>
                  </a:lnTo>
                  <a:lnTo>
                    <a:pt x="1529" y="186"/>
                  </a:lnTo>
                  <a:lnTo>
                    <a:pt x="1528" y="185"/>
                  </a:lnTo>
                  <a:lnTo>
                    <a:pt x="1527" y="185"/>
                  </a:lnTo>
                  <a:lnTo>
                    <a:pt x="1527" y="185"/>
                  </a:lnTo>
                  <a:lnTo>
                    <a:pt x="1513" y="197"/>
                  </a:lnTo>
                  <a:lnTo>
                    <a:pt x="1499" y="209"/>
                  </a:lnTo>
                  <a:lnTo>
                    <a:pt x="1484" y="219"/>
                  </a:lnTo>
                  <a:lnTo>
                    <a:pt x="1469" y="227"/>
                  </a:lnTo>
                  <a:lnTo>
                    <a:pt x="1437" y="244"/>
                  </a:lnTo>
                  <a:lnTo>
                    <a:pt x="1404" y="260"/>
                  </a:lnTo>
                  <a:lnTo>
                    <a:pt x="1404" y="260"/>
                  </a:lnTo>
                  <a:close/>
                  <a:moveTo>
                    <a:pt x="1513" y="172"/>
                  </a:moveTo>
                  <a:lnTo>
                    <a:pt x="1513" y="172"/>
                  </a:lnTo>
                  <a:lnTo>
                    <a:pt x="1483" y="162"/>
                  </a:lnTo>
                  <a:lnTo>
                    <a:pt x="1453" y="151"/>
                  </a:lnTo>
                  <a:lnTo>
                    <a:pt x="1423" y="140"/>
                  </a:lnTo>
                  <a:lnTo>
                    <a:pt x="1392" y="130"/>
                  </a:lnTo>
                  <a:lnTo>
                    <a:pt x="1392" y="130"/>
                  </a:lnTo>
                  <a:lnTo>
                    <a:pt x="1372" y="123"/>
                  </a:lnTo>
                  <a:lnTo>
                    <a:pt x="1352" y="115"/>
                  </a:lnTo>
                  <a:lnTo>
                    <a:pt x="1330" y="105"/>
                  </a:lnTo>
                  <a:lnTo>
                    <a:pt x="1309" y="98"/>
                  </a:lnTo>
                  <a:lnTo>
                    <a:pt x="1309" y="98"/>
                  </a:lnTo>
                  <a:lnTo>
                    <a:pt x="1296" y="94"/>
                  </a:lnTo>
                  <a:lnTo>
                    <a:pt x="1283" y="92"/>
                  </a:lnTo>
                  <a:lnTo>
                    <a:pt x="1270" y="89"/>
                  </a:lnTo>
                  <a:lnTo>
                    <a:pt x="1257" y="86"/>
                  </a:lnTo>
                  <a:lnTo>
                    <a:pt x="1257" y="86"/>
                  </a:lnTo>
                  <a:lnTo>
                    <a:pt x="1233" y="77"/>
                  </a:lnTo>
                  <a:lnTo>
                    <a:pt x="1209" y="68"/>
                  </a:lnTo>
                  <a:lnTo>
                    <a:pt x="1209" y="68"/>
                  </a:lnTo>
                  <a:lnTo>
                    <a:pt x="1184" y="58"/>
                  </a:lnTo>
                  <a:lnTo>
                    <a:pt x="1158" y="48"/>
                  </a:lnTo>
                  <a:lnTo>
                    <a:pt x="1134" y="40"/>
                  </a:lnTo>
                  <a:lnTo>
                    <a:pt x="1122" y="37"/>
                  </a:lnTo>
                  <a:lnTo>
                    <a:pt x="1111" y="34"/>
                  </a:lnTo>
                  <a:lnTo>
                    <a:pt x="1111" y="34"/>
                  </a:lnTo>
                  <a:lnTo>
                    <a:pt x="1103" y="33"/>
                  </a:lnTo>
                  <a:lnTo>
                    <a:pt x="1096" y="32"/>
                  </a:lnTo>
                  <a:lnTo>
                    <a:pt x="1082" y="33"/>
                  </a:lnTo>
                  <a:lnTo>
                    <a:pt x="1070" y="32"/>
                  </a:lnTo>
                  <a:lnTo>
                    <a:pt x="1065" y="31"/>
                  </a:lnTo>
                  <a:lnTo>
                    <a:pt x="1058" y="29"/>
                  </a:lnTo>
                  <a:lnTo>
                    <a:pt x="1058" y="29"/>
                  </a:lnTo>
                  <a:lnTo>
                    <a:pt x="1013" y="41"/>
                  </a:lnTo>
                  <a:lnTo>
                    <a:pt x="969" y="54"/>
                  </a:lnTo>
                  <a:lnTo>
                    <a:pt x="927" y="66"/>
                  </a:lnTo>
                  <a:lnTo>
                    <a:pt x="885" y="80"/>
                  </a:lnTo>
                  <a:lnTo>
                    <a:pt x="802" y="109"/>
                  </a:lnTo>
                  <a:lnTo>
                    <a:pt x="722" y="139"/>
                  </a:lnTo>
                  <a:lnTo>
                    <a:pt x="561" y="202"/>
                  </a:lnTo>
                  <a:lnTo>
                    <a:pt x="480" y="234"/>
                  </a:lnTo>
                  <a:lnTo>
                    <a:pt x="397" y="265"/>
                  </a:lnTo>
                  <a:lnTo>
                    <a:pt x="397" y="265"/>
                  </a:lnTo>
                  <a:lnTo>
                    <a:pt x="409" y="273"/>
                  </a:lnTo>
                  <a:lnTo>
                    <a:pt x="422" y="280"/>
                  </a:lnTo>
                  <a:lnTo>
                    <a:pt x="436" y="285"/>
                  </a:lnTo>
                  <a:lnTo>
                    <a:pt x="450" y="290"/>
                  </a:lnTo>
                  <a:lnTo>
                    <a:pt x="450" y="290"/>
                  </a:lnTo>
                  <a:lnTo>
                    <a:pt x="506" y="311"/>
                  </a:lnTo>
                  <a:lnTo>
                    <a:pt x="561" y="331"/>
                  </a:lnTo>
                  <a:lnTo>
                    <a:pt x="561" y="331"/>
                  </a:lnTo>
                  <a:lnTo>
                    <a:pt x="610" y="348"/>
                  </a:lnTo>
                  <a:lnTo>
                    <a:pt x="657" y="365"/>
                  </a:lnTo>
                  <a:lnTo>
                    <a:pt x="705" y="381"/>
                  </a:lnTo>
                  <a:lnTo>
                    <a:pt x="752" y="398"/>
                  </a:lnTo>
                  <a:lnTo>
                    <a:pt x="752" y="398"/>
                  </a:lnTo>
                  <a:lnTo>
                    <a:pt x="798" y="417"/>
                  </a:lnTo>
                  <a:lnTo>
                    <a:pt x="843" y="436"/>
                  </a:lnTo>
                  <a:lnTo>
                    <a:pt x="843" y="436"/>
                  </a:lnTo>
                  <a:lnTo>
                    <a:pt x="877" y="451"/>
                  </a:lnTo>
                  <a:lnTo>
                    <a:pt x="908" y="466"/>
                  </a:lnTo>
                  <a:lnTo>
                    <a:pt x="908" y="466"/>
                  </a:lnTo>
                  <a:lnTo>
                    <a:pt x="943" y="484"/>
                  </a:lnTo>
                  <a:lnTo>
                    <a:pt x="960" y="493"/>
                  </a:lnTo>
                  <a:lnTo>
                    <a:pt x="978" y="500"/>
                  </a:lnTo>
                  <a:lnTo>
                    <a:pt x="978" y="500"/>
                  </a:lnTo>
                  <a:lnTo>
                    <a:pt x="989" y="503"/>
                  </a:lnTo>
                  <a:lnTo>
                    <a:pt x="999" y="507"/>
                  </a:lnTo>
                  <a:lnTo>
                    <a:pt x="1010" y="510"/>
                  </a:lnTo>
                  <a:lnTo>
                    <a:pt x="1021" y="511"/>
                  </a:lnTo>
                  <a:lnTo>
                    <a:pt x="1021" y="511"/>
                  </a:lnTo>
                  <a:lnTo>
                    <a:pt x="1078" y="466"/>
                  </a:lnTo>
                  <a:lnTo>
                    <a:pt x="1135" y="423"/>
                  </a:lnTo>
                  <a:lnTo>
                    <a:pt x="1253" y="336"/>
                  </a:lnTo>
                  <a:lnTo>
                    <a:pt x="1253" y="336"/>
                  </a:lnTo>
                  <a:lnTo>
                    <a:pt x="1285" y="314"/>
                  </a:lnTo>
                  <a:lnTo>
                    <a:pt x="1318" y="293"/>
                  </a:lnTo>
                  <a:lnTo>
                    <a:pt x="1354" y="273"/>
                  </a:lnTo>
                  <a:lnTo>
                    <a:pt x="1388" y="254"/>
                  </a:lnTo>
                  <a:lnTo>
                    <a:pt x="1423" y="235"/>
                  </a:lnTo>
                  <a:lnTo>
                    <a:pt x="1457" y="214"/>
                  </a:lnTo>
                  <a:lnTo>
                    <a:pt x="1489" y="194"/>
                  </a:lnTo>
                  <a:lnTo>
                    <a:pt x="1504" y="183"/>
                  </a:lnTo>
                  <a:lnTo>
                    <a:pt x="1519" y="172"/>
                  </a:lnTo>
                  <a:lnTo>
                    <a:pt x="1519" y="172"/>
                  </a:lnTo>
                  <a:lnTo>
                    <a:pt x="1518" y="171"/>
                  </a:lnTo>
                  <a:lnTo>
                    <a:pt x="1515" y="171"/>
                  </a:lnTo>
                  <a:lnTo>
                    <a:pt x="1514" y="171"/>
                  </a:lnTo>
                  <a:lnTo>
                    <a:pt x="1513" y="172"/>
                  </a:lnTo>
                  <a:lnTo>
                    <a:pt x="1513" y="172"/>
                  </a:lnTo>
                  <a:close/>
                  <a:moveTo>
                    <a:pt x="1015" y="678"/>
                  </a:moveTo>
                  <a:lnTo>
                    <a:pt x="1015" y="678"/>
                  </a:lnTo>
                  <a:lnTo>
                    <a:pt x="1018" y="663"/>
                  </a:lnTo>
                  <a:lnTo>
                    <a:pt x="1020" y="647"/>
                  </a:lnTo>
                  <a:lnTo>
                    <a:pt x="1021" y="630"/>
                  </a:lnTo>
                  <a:lnTo>
                    <a:pt x="1021" y="613"/>
                  </a:lnTo>
                  <a:lnTo>
                    <a:pt x="1021" y="576"/>
                  </a:lnTo>
                  <a:lnTo>
                    <a:pt x="1022" y="541"/>
                  </a:lnTo>
                  <a:lnTo>
                    <a:pt x="1022" y="541"/>
                  </a:lnTo>
                  <a:lnTo>
                    <a:pt x="1023" y="540"/>
                  </a:lnTo>
                  <a:lnTo>
                    <a:pt x="1023" y="540"/>
                  </a:lnTo>
                  <a:lnTo>
                    <a:pt x="1021" y="538"/>
                  </a:lnTo>
                  <a:lnTo>
                    <a:pt x="1015" y="533"/>
                  </a:lnTo>
                  <a:lnTo>
                    <a:pt x="1015" y="533"/>
                  </a:lnTo>
                  <a:lnTo>
                    <a:pt x="946" y="588"/>
                  </a:lnTo>
                  <a:lnTo>
                    <a:pt x="908" y="616"/>
                  </a:lnTo>
                  <a:lnTo>
                    <a:pt x="890" y="630"/>
                  </a:lnTo>
                  <a:lnTo>
                    <a:pt x="871" y="641"/>
                  </a:lnTo>
                  <a:lnTo>
                    <a:pt x="871" y="641"/>
                  </a:lnTo>
                  <a:lnTo>
                    <a:pt x="868" y="685"/>
                  </a:lnTo>
                  <a:lnTo>
                    <a:pt x="867" y="724"/>
                  </a:lnTo>
                  <a:lnTo>
                    <a:pt x="869" y="764"/>
                  </a:lnTo>
                  <a:lnTo>
                    <a:pt x="873" y="810"/>
                  </a:lnTo>
                  <a:lnTo>
                    <a:pt x="873" y="810"/>
                  </a:lnTo>
                  <a:lnTo>
                    <a:pt x="891" y="794"/>
                  </a:lnTo>
                  <a:lnTo>
                    <a:pt x="909" y="777"/>
                  </a:lnTo>
                  <a:lnTo>
                    <a:pt x="945" y="744"/>
                  </a:lnTo>
                  <a:lnTo>
                    <a:pt x="980" y="710"/>
                  </a:lnTo>
                  <a:lnTo>
                    <a:pt x="1015" y="678"/>
                  </a:lnTo>
                  <a:lnTo>
                    <a:pt x="1015" y="678"/>
                  </a:lnTo>
                  <a:close/>
                  <a:moveTo>
                    <a:pt x="368" y="277"/>
                  </a:moveTo>
                  <a:lnTo>
                    <a:pt x="368" y="277"/>
                  </a:lnTo>
                  <a:lnTo>
                    <a:pt x="337" y="288"/>
                  </a:lnTo>
                  <a:lnTo>
                    <a:pt x="307" y="300"/>
                  </a:lnTo>
                  <a:lnTo>
                    <a:pt x="276" y="312"/>
                  </a:lnTo>
                  <a:lnTo>
                    <a:pt x="260" y="317"/>
                  </a:lnTo>
                  <a:lnTo>
                    <a:pt x="241" y="322"/>
                  </a:lnTo>
                  <a:lnTo>
                    <a:pt x="241" y="322"/>
                  </a:lnTo>
                  <a:lnTo>
                    <a:pt x="389" y="397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76" y="492"/>
                  </a:lnTo>
                  <a:lnTo>
                    <a:pt x="615" y="509"/>
                  </a:lnTo>
                  <a:lnTo>
                    <a:pt x="693" y="541"/>
                  </a:lnTo>
                  <a:lnTo>
                    <a:pt x="731" y="559"/>
                  </a:lnTo>
                  <a:lnTo>
                    <a:pt x="750" y="568"/>
                  </a:lnTo>
                  <a:lnTo>
                    <a:pt x="768" y="577"/>
                  </a:lnTo>
                  <a:lnTo>
                    <a:pt x="785" y="588"/>
                  </a:lnTo>
                  <a:lnTo>
                    <a:pt x="802" y="600"/>
                  </a:lnTo>
                  <a:lnTo>
                    <a:pt x="819" y="611"/>
                  </a:lnTo>
                  <a:lnTo>
                    <a:pt x="836" y="624"/>
                  </a:lnTo>
                  <a:lnTo>
                    <a:pt x="836" y="624"/>
                  </a:lnTo>
                  <a:lnTo>
                    <a:pt x="843" y="625"/>
                  </a:lnTo>
                  <a:lnTo>
                    <a:pt x="849" y="626"/>
                  </a:lnTo>
                  <a:lnTo>
                    <a:pt x="856" y="629"/>
                  </a:lnTo>
                  <a:lnTo>
                    <a:pt x="859" y="631"/>
                  </a:lnTo>
                  <a:lnTo>
                    <a:pt x="862" y="633"/>
                  </a:lnTo>
                  <a:lnTo>
                    <a:pt x="862" y="633"/>
                  </a:lnTo>
                  <a:lnTo>
                    <a:pt x="879" y="619"/>
                  </a:lnTo>
                  <a:lnTo>
                    <a:pt x="897" y="605"/>
                  </a:lnTo>
                  <a:lnTo>
                    <a:pt x="932" y="579"/>
                  </a:lnTo>
                  <a:lnTo>
                    <a:pt x="967" y="553"/>
                  </a:lnTo>
                  <a:lnTo>
                    <a:pt x="984" y="539"/>
                  </a:lnTo>
                  <a:lnTo>
                    <a:pt x="1000" y="525"/>
                  </a:lnTo>
                  <a:lnTo>
                    <a:pt x="1000" y="525"/>
                  </a:lnTo>
                  <a:lnTo>
                    <a:pt x="924" y="489"/>
                  </a:lnTo>
                  <a:lnTo>
                    <a:pt x="846" y="456"/>
                  </a:lnTo>
                  <a:lnTo>
                    <a:pt x="768" y="424"/>
                  </a:lnTo>
                  <a:lnTo>
                    <a:pt x="688" y="393"/>
                  </a:lnTo>
                  <a:lnTo>
                    <a:pt x="609" y="364"/>
                  </a:lnTo>
                  <a:lnTo>
                    <a:pt x="528" y="334"/>
                  </a:lnTo>
                  <a:lnTo>
                    <a:pt x="368" y="277"/>
                  </a:lnTo>
                  <a:lnTo>
                    <a:pt x="368" y="277"/>
                  </a:lnTo>
                  <a:close/>
                  <a:moveTo>
                    <a:pt x="854" y="694"/>
                  </a:moveTo>
                  <a:lnTo>
                    <a:pt x="854" y="694"/>
                  </a:lnTo>
                  <a:lnTo>
                    <a:pt x="853" y="690"/>
                  </a:lnTo>
                  <a:lnTo>
                    <a:pt x="853" y="685"/>
                  </a:lnTo>
                  <a:lnTo>
                    <a:pt x="854" y="674"/>
                  </a:lnTo>
                  <a:lnTo>
                    <a:pt x="854" y="662"/>
                  </a:lnTo>
                  <a:lnTo>
                    <a:pt x="853" y="656"/>
                  </a:lnTo>
                  <a:lnTo>
                    <a:pt x="852" y="651"/>
                  </a:lnTo>
                  <a:lnTo>
                    <a:pt x="852" y="651"/>
                  </a:lnTo>
                  <a:lnTo>
                    <a:pt x="849" y="652"/>
                  </a:lnTo>
                  <a:lnTo>
                    <a:pt x="848" y="652"/>
                  </a:lnTo>
                  <a:lnTo>
                    <a:pt x="847" y="652"/>
                  </a:lnTo>
                  <a:lnTo>
                    <a:pt x="846" y="651"/>
                  </a:lnTo>
                  <a:lnTo>
                    <a:pt x="844" y="648"/>
                  </a:lnTo>
                  <a:lnTo>
                    <a:pt x="841" y="646"/>
                  </a:lnTo>
                  <a:lnTo>
                    <a:pt x="841" y="646"/>
                  </a:lnTo>
                  <a:lnTo>
                    <a:pt x="841" y="648"/>
                  </a:lnTo>
                  <a:lnTo>
                    <a:pt x="840" y="649"/>
                  </a:lnTo>
                  <a:lnTo>
                    <a:pt x="839" y="649"/>
                  </a:lnTo>
                  <a:lnTo>
                    <a:pt x="839" y="649"/>
                  </a:lnTo>
                  <a:lnTo>
                    <a:pt x="837" y="647"/>
                  </a:lnTo>
                  <a:lnTo>
                    <a:pt x="836" y="644"/>
                  </a:lnTo>
                  <a:lnTo>
                    <a:pt x="833" y="640"/>
                  </a:lnTo>
                  <a:lnTo>
                    <a:pt x="832" y="638"/>
                  </a:lnTo>
                  <a:lnTo>
                    <a:pt x="832" y="638"/>
                  </a:lnTo>
                  <a:lnTo>
                    <a:pt x="829" y="637"/>
                  </a:lnTo>
                  <a:lnTo>
                    <a:pt x="827" y="636"/>
                  </a:lnTo>
                  <a:lnTo>
                    <a:pt x="824" y="636"/>
                  </a:lnTo>
                  <a:lnTo>
                    <a:pt x="822" y="635"/>
                  </a:lnTo>
                  <a:lnTo>
                    <a:pt x="822" y="635"/>
                  </a:lnTo>
                  <a:lnTo>
                    <a:pt x="813" y="629"/>
                  </a:lnTo>
                  <a:lnTo>
                    <a:pt x="806" y="622"/>
                  </a:lnTo>
                  <a:lnTo>
                    <a:pt x="790" y="609"/>
                  </a:lnTo>
                  <a:lnTo>
                    <a:pt x="782" y="603"/>
                  </a:lnTo>
                  <a:lnTo>
                    <a:pt x="772" y="596"/>
                  </a:lnTo>
                  <a:lnTo>
                    <a:pt x="764" y="592"/>
                  </a:lnTo>
                  <a:lnTo>
                    <a:pt x="754" y="589"/>
                  </a:lnTo>
                  <a:lnTo>
                    <a:pt x="754" y="589"/>
                  </a:lnTo>
                  <a:lnTo>
                    <a:pt x="725" y="609"/>
                  </a:lnTo>
                  <a:lnTo>
                    <a:pt x="695" y="629"/>
                  </a:lnTo>
                  <a:lnTo>
                    <a:pt x="634" y="665"/>
                  </a:lnTo>
                  <a:lnTo>
                    <a:pt x="634" y="665"/>
                  </a:lnTo>
                  <a:lnTo>
                    <a:pt x="634" y="673"/>
                  </a:lnTo>
                  <a:lnTo>
                    <a:pt x="633" y="679"/>
                  </a:lnTo>
                  <a:lnTo>
                    <a:pt x="629" y="692"/>
                  </a:lnTo>
                  <a:lnTo>
                    <a:pt x="629" y="692"/>
                  </a:lnTo>
                  <a:lnTo>
                    <a:pt x="651" y="682"/>
                  </a:lnTo>
                  <a:lnTo>
                    <a:pt x="665" y="678"/>
                  </a:lnTo>
                  <a:lnTo>
                    <a:pt x="679" y="674"/>
                  </a:lnTo>
                  <a:lnTo>
                    <a:pt x="687" y="673"/>
                  </a:lnTo>
                  <a:lnTo>
                    <a:pt x="693" y="673"/>
                  </a:lnTo>
                  <a:lnTo>
                    <a:pt x="698" y="674"/>
                  </a:lnTo>
                  <a:lnTo>
                    <a:pt x="704" y="675"/>
                  </a:lnTo>
                  <a:lnTo>
                    <a:pt x="708" y="678"/>
                  </a:lnTo>
                  <a:lnTo>
                    <a:pt x="711" y="681"/>
                  </a:lnTo>
                  <a:lnTo>
                    <a:pt x="713" y="686"/>
                  </a:lnTo>
                  <a:lnTo>
                    <a:pt x="715" y="694"/>
                  </a:lnTo>
                  <a:lnTo>
                    <a:pt x="715" y="694"/>
                  </a:lnTo>
                  <a:lnTo>
                    <a:pt x="713" y="700"/>
                  </a:lnTo>
                  <a:lnTo>
                    <a:pt x="712" y="707"/>
                  </a:lnTo>
                  <a:lnTo>
                    <a:pt x="709" y="713"/>
                  </a:lnTo>
                  <a:lnTo>
                    <a:pt x="705" y="720"/>
                  </a:lnTo>
                  <a:lnTo>
                    <a:pt x="698" y="732"/>
                  </a:lnTo>
                  <a:lnTo>
                    <a:pt x="695" y="739"/>
                  </a:lnTo>
                  <a:lnTo>
                    <a:pt x="693" y="746"/>
                  </a:lnTo>
                  <a:lnTo>
                    <a:pt x="693" y="746"/>
                  </a:lnTo>
                  <a:lnTo>
                    <a:pt x="702" y="746"/>
                  </a:lnTo>
                  <a:lnTo>
                    <a:pt x="709" y="749"/>
                  </a:lnTo>
                  <a:lnTo>
                    <a:pt x="717" y="752"/>
                  </a:lnTo>
                  <a:lnTo>
                    <a:pt x="723" y="756"/>
                  </a:lnTo>
                  <a:lnTo>
                    <a:pt x="728" y="762"/>
                  </a:lnTo>
                  <a:lnTo>
                    <a:pt x="734" y="769"/>
                  </a:lnTo>
                  <a:lnTo>
                    <a:pt x="738" y="776"/>
                  </a:lnTo>
                  <a:lnTo>
                    <a:pt x="741" y="784"/>
                  </a:lnTo>
                  <a:lnTo>
                    <a:pt x="741" y="784"/>
                  </a:lnTo>
                  <a:lnTo>
                    <a:pt x="770" y="762"/>
                  </a:lnTo>
                  <a:lnTo>
                    <a:pt x="798" y="740"/>
                  </a:lnTo>
                  <a:lnTo>
                    <a:pt x="854" y="694"/>
                  </a:lnTo>
                  <a:lnTo>
                    <a:pt x="854" y="694"/>
                  </a:lnTo>
                  <a:close/>
                  <a:moveTo>
                    <a:pt x="852" y="721"/>
                  </a:moveTo>
                  <a:lnTo>
                    <a:pt x="852" y="721"/>
                  </a:lnTo>
                  <a:lnTo>
                    <a:pt x="844" y="724"/>
                  </a:lnTo>
                  <a:lnTo>
                    <a:pt x="837" y="728"/>
                  </a:lnTo>
                  <a:lnTo>
                    <a:pt x="823" y="738"/>
                  </a:lnTo>
                  <a:lnTo>
                    <a:pt x="811" y="749"/>
                  </a:lnTo>
                  <a:lnTo>
                    <a:pt x="800" y="761"/>
                  </a:lnTo>
                  <a:lnTo>
                    <a:pt x="800" y="761"/>
                  </a:lnTo>
                  <a:lnTo>
                    <a:pt x="808" y="765"/>
                  </a:lnTo>
                  <a:lnTo>
                    <a:pt x="815" y="769"/>
                  </a:lnTo>
                  <a:lnTo>
                    <a:pt x="828" y="779"/>
                  </a:lnTo>
                  <a:lnTo>
                    <a:pt x="842" y="787"/>
                  </a:lnTo>
                  <a:lnTo>
                    <a:pt x="848" y="790"/>
                  </a:lnTo>
                  <a:lnTo>
                    <a:pt x="855" y="794"/>
                  </a:lnTo>
                  <a:lnTo>
                    <a:pt x="855" y="794"/>
                  </a:lnTo>
                  <a:lnTo>
                    <a:pt x="853" y="758"/>
                  </a:lnTo>
                  <a:lnTo>
                    <a:pt x="852" y="740"/>
                  </a:lnTo>
                  <a:lnTo>
                    <a:pt x="852" y="721"/>
                  </a:lnTo>
                  <a:lnTo>
                    <a:pt x="852" y="721"/>
                  </a:lnTo>
                  <a:close/>
                  <a:moveTo>
                    <a:pt x="792" y="784"/>
                  </a:moveTo>
                  <a:lnTo>
                    <a:pt x="792" y="784"/>
                  </a:lnTo>
                  <a:lnTo>
                    <a:pt x="787" y="777"/>
                  </a:lnTo>
                  <a:lnTo>
                    <a:pt x="784" y="770"/>
                  </a:lnTo>
                  <a:lnTo>
                    <a:pt x="784" y="770"/>
                  </a:lnTo>
                  <a:lnTo>
                    <a:pt x="760" y="794"/>
                  </a:lnTo>
                  <a:lnTo>
                    <a:pt x="753" y="800"/>
                  </a:lnTo>
                  <a:lnTo>
                    <a:pt x="746" y="804"/>
                  </a:lnTo>
                  <a:lnTo>
                    <a:pt x="738" y="810"/>
                  </a:lnTo>
                  <a:lnTo>
                    <a:pt x="731" y="813"/>
                  </a:lnTo>
                  <a:lnTo>
                    <a:pt x="731" y="813"/>
                  </a:lnTo>
                  <a:lnTo>
                    <a:pt x="722" y="815"/>
                  </a:lnTo>
                  <a:lnTo>
                    <a:pt x="713" y="817"/>
                  </a:lnTo>
                  <a:lnTo>
                    <a:pt x="705" y="819"/>
                  </a:lnTo>
                  <a:lnTo>
                    <a:pt x="697" y="821"/>
                  </a:lnTo>
                  <a:lnTo>
                    <a:pt x="697" y="821"/>
                  </a:lnTo>
                  <a:lnTo>
                    <a:pt x="672" y="832"/>
                  </a:lnTo>
                  <a:lnTo>
                    <a:pt x="647" y="844"/>
                  </a:lnTo>
                  <a:lnTo>
                    <a:pt x="601" y="867"/>
                  </a:lnTo>
                  <a:lnTo>
                    <a:pt x="601" y="867"/>
                  </a:lnTo>
                  <a:lnTo>
                    <a:pt x="616" y="877"/>
                  </a:lnTo>
                  <a:lnTo>
                    <a:pt x="632" y="886"/>
                  </a:lnTo>
                  <a:lnTo>
                    <a:pt x="665" y="903"/>
                  </a:lnTo>
                  <a:lnTo>
                    <a:pt x="701" y="919"/>
                  </a:lnTo>
                  <a:lnTo>
                    <a:pt x="718" y="928"/>
                  </a:lnTo>
                  <a:lnTo>
                    <a:pt x="734" y="937"/>
                  </a:lnTo>
                  <a:lnTo>
                    <a:pt x="734" y="937"/>
                  </a:lnTo>
                  <a:lnTo>
                    <a:pt x="757" y="904"/>
                  </a:lnTo>
                  <a:lnTo>
                    <a:pt x="769" y="888"/>
                  </a:lnTo>
                  <a:lnTo>
                    <a:pt x="782" y="872"/>
                  </a:lnTo>
                  <a:lnTo>
                    <a:pt x="796" y="858"/>
                  </a:lnTo>
                  <a:lnTo>
                    <a:pt x="811" y="844"/>
                  </a:lnTo>
                  <a:lnTo>
                    <a:pt x="827" y="832"/>
                  </a:lnTo>
                  <a:lnTo>
                    <a:pt x="844" y="821"/>
                  </a:lnTo>
                  <a:lnTo>
                    <a:pt x="844" y="821"/>
                  </a:lnTo>
                  <a:lnTo>
                    <a:pt x="844" y="816"/>
                  </a:lnTo>
                  <a:lnTo>
                    <a:pt x="844" y="816"/>
                  </a:lnTo>
                  <a:lnTo>
                    <a:pt x="832" y="806"/>
                  </a:lnTo>
                  <a:lnTo>
                    <a:pt x="819" y="798"/>
                  </a:lnTo>
                  <a:lnTo>
                    <a:pt x="806" y="790"/>
                  </a:lnTo>
                  <a:lnTo>
                    <a:pt x="792" y="784"/>
                  </a:lnTo>
                  <a:lnTo>
                    <a:pt x="792" y="784"/>
                  </a:lnTo>
                  <a:close/>
                  <a:moveTo>
                    <a:pt x="629" y="532"/>
                  </a:moveTo>
                  <a:lnTo>
                    <a:pt x="629" y="532"/>
                  </a:lnTo>
                  <a:lnTo>
                    <a:pt x="614" y="543"/>
                  </a:lnTo>
                  <a:lnTo>
                    <a:pt x="597" y="554"/>
                  </a:lnTo>
                  <a:lnTo>
                    <a:pt x="563" y="573"/>
                  </a:lnTo>
                  <a:lnTo>
                    <a:pt x="545" y="584"/>
                  </a:lnTo>
                  <a:lnTo>
                    <a:pt x="528" y="593"/>
                  </a:lnTo>
                  <a:lnTo>
                    <a:pt x="512" y="605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491" y="620"/>
                  </a:lnTo>
                  <a:lnTo>
                    <a:pt x="483" y="623"/>
                  </a:lnTo>
                  <a:lnTo>
                    <a:pt x="480" y="625"/>
                  </a:lnTo>
                  <a:lnTo>
                    <a:pt x="477" y="628"/>
                  </a:lnTo>
                  <a:lnTo>
                    <a:pt x="476" y="630"/>
                  </a:lnTo>
                  <a:lnTo>
                    <a:pt x="477" y="633"/>
                  </a:lnTo>
                  <a:lnTo>
                    <a:pt x="477" y="633"/>
                  </a:lnTo>
                  <a:lnTo>
                    <a:pt x="506" y="625"/>
                  </a:lnTo>
                  <a:lnTo>
                    <a:pt x="521" y="623"/>
                  </a:lnTo>
                  <a:lnTo>
                    <a:pt x="537" y="621"/>
                  </a:lnTo>
                  <a:lnTo>
                    <a:pt x="537" y="621"/>
                  </a:lnTo>
                  <a:lnTo>
                    <a:pt x="542" y="626"/>
                  </a:lnTo>
                  <a:lnTo>
                    <a:pt x="546" y="633"/>
                  </a:lnTo>
                  <a:lnTo>
                    <a:pt x="549" y="639"/>
                  </a:lnTo>
                  <a:lnTo>
                    <a:pt x="550" y="647"/>
                  </a:lnTo>
                  <a:lnTo>
                    <a:pt x="550" y="653"/>
                  </a:lnTo>
                  <a:lnTo>
                    <a:pt x="548" y="661"/>
                  </a:lnTo>
                  <a:lnTo>
                    <a:pt x="544" y="667"/>
                  </a:lnTo>
                  <a:lnTo>
                    <a:pt x="540" y="674"/>
                  </a:lnTo>
                  <a:lnTo>
                    <a:pt x="540" y="674"/>
                  </a:lnTo>
                  <a:lnTo>
                    <a:pt x="551" y="681"/>
                  </a:lnTo>
                  <a:lnTo>
                    <a:pt x="554" y="685"/>
                  </a:lnTo>
                  <a:lnTo>
                    <a:pt x="556" y="690"/>
                  </a:lnTo>
                  <a:lnTo>
                    <a:pt x="556" y="690"/>
                  </a:lnTo>
                  <a:lnTo>
                    <a:pt x="573" y="683"/>
                  </a:lnTo>
                  <a:lnTo>
                    <a:pt x="588" y="677"/>
                  </a:lnTo>
                  <a:lnTo>
                    <a:pt x="596" y="673"/>
                  </a:lnTo>
                  <a:lnTo>
                    <a:pt x="602" y="668"/>
                  </a:lnTo>
                  <a:lnTo>
                    <a:pt x="609" y="663"/>
                  </a:lnTo>
                  <a:lnTo>
                    <a:pt x="613" y="656"/>
                  </a:lnTo>
                  <a:lnTo>
                    <a:pt x="613" y="656"/>
                  </a:lnTo>
                  <a:lnTo>
                    <a:pt x="620" y="655"/>
                  </a:lnTo>
                  <a:lnTo>
                    <a:pt x="628" y="654"/>
                  </a:lnTo>
                  <a:lnTo>
                    <a:pt x="628" y="654"/>
                  </a:lnTo>
                  <a:lnTo>
                    <a:pt x="641" y="645"/>
                  </a:lnTo>
                  <a:lnTo>
                    <a:pt x="655" y="636"/>
                  </a:lnTo>
                  <a:lnTo>
                    <a:pt x="685" y="618"/>
                  </a:lnTo>
                  <a:lnTo>
                    <a:pt x="712" y="601"/>
                  </a:lnTo>
                  <a:lnTo>
                    <a:pt x="726" y="591"/>
                  </a:lnTo>
                  <a:lnTo>
                    <a:pt x="739" y="581"/>
                  </a:lnTo>
                  <a:lnTo>
                    <a:pt x="739" y="581"/>
                  </a:lnTo>
                  <a:lnTo>
                    <a:pt x="684" y="556"/>
                  </a:lnTo>
                  <a:lnTo>
                    <a:pt x="629" y="532"/>
                  </a:lnTo>
                  <a:lnTo>
                    <a:pt x="629" y="532"/>
                  </a:lnTo>
                  <a:close/>
                  <a:moveTo>
                    <a:pt x="669" y="756"/>
                  </a:moveTo>
                  <a:lnTo>
                    <a:pt x="669" y="756"/>
                  </a:lnTo>
                  <a:lnTo>
                    <a:pt x="671" y="751"/>
                  </a:lnTo>
                  <a:lnTo>
                    <a:pt x="674" y="744"/>
                  </a:lnTo>
                  <a:lnTo>
                    <a:pt x="685" y="730"/>
                  </a:lnTo>
                  <a:lnTo>
                    <a:pt x="690" y="723"/>
                  </a:lnTo>
                  <a:lnTo>
                    <a:pt x="694" y="713"/>
                  </a:lnTo>
                  <a:lnTo>
                    <a:pt x="697" y="704"/>
                  </a:lnTo>
                  <a:lnTo>
                    <a:pt x="697" y="699"/>
                  </a:lnTo>
                  <a:lnTo>
                    <a:pt x="697" y="694"/>
                  </a:lnTo>
                  <a:lnTo>
                    <a:pt x="697" y="694"/>
                  </a:lnTo>
                  <a:lnTo>
                    <a:pt x="692" y="691"/>
                  </a:lnTo>
                  <a:lnTo>
                    <a:pt x="687" y="690"/>
                  </a:lnTo>
                  <a:lnTo>
                    <a:pt x="682" y="689"/>
                  </a:lnTo>
                  <a:lnTo>
                    <a:pt x="677" y="690"/>
                  </a:lnTo>
                  <a:lnTo>
                    <a:pt x="667" y="691"/>
                  </a:lnTo>
                  <a:lnTo>
                    <a:pt x="657" y="695"/>
                  </a:lnTo>
                  <a:lnTo>
                    <a:pt x="637" y="704"/>
                  </a:lnTo>
                  <a:lnTo>
                    <a:pt x="627" y="708"/>
                  </a:lnTo>
                  <a:lnTo>
                    <a:pt x="617" y="711"/>
                  </a:lnTo>
                  <a:lnTo>
                    <a:pt x="617" y="711"/>
                  </a:lnTo>
                  <a:lnTo>
                    <a:pt x="611" y="721"/>
                  </a:lnTo>
                  <a:lnTo>
                    <a:pt x="604" y="731"/>
                  </a:lnTo>
                  <a:lnTo>
                    <a:pt x="591" y="753"/>
                  </a:lnTo>
                  <a:lnTo>
                    <a:pt x="584" y="762"/>
                  </a:lnTo>
                  <a:lnTo>
                    <a:pt x="576" y="771"/>
                  </a:lnTo>
                  <a:lnTo>
                    <a:pt x="569" y="779"/>
                  </a:lnTo>
                  <a:lnTo>
                    <a:pt x="560" y="784"/>
                  </a:lnTo>
                  <a:lnTo>
                    <a:pt x="560" y="784"/>
                  </a:lnTo>
                  <a:lnTo>
                    <a:pt x="564" y="773"/>
                  </a:lnTo>
                  <a:lnTo>
                    <a:pt x="569" y="762"/>
                  </a:lnTo>
                  <a:lnTo>
                    <a:pt x="582" y="744"/>
                  </a:lnTo>
                  <a:lnTo>
                    <a:pt x="587" y="735"/>
                  </a:lnTo>
                  <a:lnTo>
                    <a:pt x="592" y="725"/>
                  </a:lnTo>
                  <a:lnTo>
                    <a:pt x="598" y="714"/>
                  </a:lnTo>
                  <a:lnTo>
                    <a:pt x="601" y="702"/>
                  </a:lnTo>
                  <a:lnTo>
                    <a:pt x="601" y="702"/>
                  </a:lnTo>
                  <a:lnTo>
                    <a:pt x="607" y="697"/>
                  </a:lnTo>
                  <a:lnTo>
                    <a:pt x="613" y="691"/>
                  </a:lnTo>
                  <a:lnTo>
                    <a:pt x="615" y="688"/>
                  </a:lnTo>
                  <a:lnTo>
                    <a:pt x="617" y="683"/>
                  </a:lnTo>
                  <a:lnTo>
                    <a:pt x="617" y="680"/>
                  </a:lnTo>
                  <a:lnTo>
                    <a:pt x="617" y="676"/>
                  </a:lnTo>
                  <a:lnTo>
                    <a:pt x="617" y="676"/>
                  </a:lnTo>
                  <a:lnTo>
                    <a:pt x="600" y="686"/>
                  </a:lnTo>
                  <a:lnTo>
                    <a:pt x="583" y="698"/>
                  </a:lnTo>
                  <a:lnTo>
                    <a:pt x="568" y="709"/>
                  </a:lnTo>
                  <a:lnTo>
                    <a:pt x="556" y="716"/>
                  </a:lnTo>
                  <a:lnTo>
                    <a:pt x="556" y="716"/>
                  </a:lnTo>
                  <a:lnTo>
                    <a:pt x="544" y="740"/>
                  </a:lnTo>
                  <a:lnTo>
                    <a:pt x="533" y="762"/>
                  </a:lnTo>
                  <a:lnTo>
                    <a:pt x="520" y="785"/>
                  </a:lnTo>
                  <a:lnTo>
                    <a:pt x="509" y="810"/>
                  </a:lnTo>
                  <a:lnTo>
                    <a:pt x="509" y="810"/>
                  </a:lnTo>
                  <a:lnTo>
                    <a:pt x="512" y="810"/>
                  </a:lnTo>
                  <a:lnTo>
                    <a:pt x="515" y="811"/>
                  </a:lnTo>
                  <a:lnTo>
                    <a:pt x="520" y="812"/>
                  </a:lnTo>
                  <a:lnTo>
                    <a:pt x="523" y="813"/>
                  </a:lnTo>
                  <a:lnTo>
                    <a:pt x="523" y="813"/>
                  </a:lnTo>
                  <a:lnTo>
                    <a:pt x="528" y="829"/>
                  </a:lnTo>
                  <a:lnTo>
                    <a:pt x="531" y="835"/>
                  </a:lnTo>
                  <a:lnTo>
                    <a:pt x="534" y="838"/>
                  </a:lnTo>
                  <a:lnTo>
                    <a:pt x="537" y="841"/>
                  </a:lnTo>
                  <a:lnTo>
                    <a:pt x="537" y="841"/>
                  </a:lnTo>
                  <a:lnTo>
                    <a:pt x="556" y="837"/>
                  </a:lnTo>
                  <a:lnTo>
                    <a:pt x="556" y="837"/>
                  </a:lnTo>
                  <a:lnTo>
                    <a:pt x="563" y="842"/>
                  </a:lnTo>
                  <a:lnTo>
                    <a:pt x="567" y="847"/>
                  </a:lnTo>
                  <a:lnTo>
                    <a:pt x="568" y="850"/>
                  </a:lnTo>
                  <a:lnTo>
                    <a:pt x="569" y="855"/>
                  </a:lnTo>
                  <a:lnTo>
                    <a:pt x="569" y="859"/>
                  </a:lnTo>
                  <a:lnTo>
                    <a:pt x="569" y="864"/>
                  </a:lnTo>
                  <a:lnTo>
                    <a:pt x="569" y="864"/>
                  </a:lnTo>
                  <a:lnTo>
                    <a:pt x="604" y="848"/>
                  </a:lnTo>
                  <a:lnTo>
                    <a:pt x="641" y="831"/>
                  </a:lnTo>
                  <a:lnTo>
                    <a:pt x="675" y="815"/>
                  </a:lnTo>
                  <a:lnTo>
                    <a:pt x="711" y="799"/>
                  </a:lnTo>
                  <a:lnTo>
                    <a:pt x="711" y="799"/>
                  </a:lnTo>
                  <a:lnTo>
                    <a:pt x="716" y="792"/>
                  </a:lnTo>
                  <a:lnTo>
                    <a:pt x="718" y="786"/>
                  </a:lnTo>
                  <a:lnTo>
                    <a:pt x="719" y="780"/>
                  </a:lnTo>
                  <a:lnTo>
                    <a:pt x="717" y="773"/>
                  </a:lnTo>
                  <a:lnTo>
                    <a:pt x="713" y="769"/>
                  </a:lnTo>
                  <a:lnTo>
                    <a:pt x="708" y="765"/>
                  </a:lnTo>
                  <a:lnTo>
                    <a:pt x="701" y="762"/>
                  </a:lnTo>
                  <a:lnTo>
                    <a:pt x="692" y="762"/>
                  </a:lnTo>
                  <a:lnTo>
                    <a:pt x="692" y="762"/>
                  </a:lnTo>
                  <a:lnTo>
                    <a:pt x="687" y="767"/>
                  </a:lnTo>
                  <a:lnTo>
                    <a:pt x="681" y="770"/>
                  </a:lnTo>
                  <a:lnTo>
                    <a:pt x="681" y="770"/>
                  </a:lnTo>
                  <a:lnTo>
                    <a:pt x="673" y="772"/>
                  </a:lnTo>
                  <a:lnTo>
                    <a:pt x="664" y="775"/>
                  </a:lnTo>
                  <a:lnTo>
                    <a:pt x="649" y="784"/>
                  </a:lnTo>
                  <a:lnTo>
                    <a:pt x="634" y="792"/>
                  </a:lnTo>
                  <a:lnTo>
                    <a:pt x="621" y="802"/>
                  </a:lnTo>
                  <a:lnTo>
                    <a:pt x="609" y="812"/>
                  </a:lnTo>
                  <a:lnTo>
                    <a:pt x="595" y="821"/>
                  </a:lnTo>
                  <a:lnTo>
                    <a:pt x="582" y="830"/>
                  </a:lnTo>
                  <a:lnTo>
                    <a:pt x="567" y="835"/>
                  </a:lnTo>
                  <a:lnTo>
                    <a:pt x="567" y="835"/>
                  </a:lnTo>
                  <a:lnTo>
                    <a:pt x="578" y="823"/>
                  </a:lnTo>
                  <a:lnTo>
                    <a:pt x="589" y="812"/>
                  </a:lnTo>
                  <a:lnTo>
                    <a:pt x="601" y="802"/>
                  </a:lnTo>
                  <a:lnTo>
                    <a:pt x="614" y="792"/>
                  </a:lnTo>
                  <a:lnTo>
                    <a:pt x="642" y="774"/>
                  </a:lnTo>
                  <a:lnTo>
                    <a:pt x="669" y="756"/>
                  </a:lnTo>
                  <a:lnTo>
                    <a:pt x="669" y="756"/>
                  </a:lnTo>
                  <a:close/>
                  <a:moveTo>
                    <a:pt x="715" y="948"/>
                  </a:moveTo>
                  <a:lnTo>
                    <a:pt x="715" y="948"/>
                  </a:lnTo>
                  <a:lnTo>
                    <a:pt x="697" y="935"/>
                  </a:lnTo>
                  <a:lnTo>
                    <a:pt x="678" y="924"/>
                  </a:lnTo>
                  <a:lnTo>
                    <a:pt x="659" y="913"/>
                  </a:lnTo>
                  <a:lnTo>
                    <a:pt x="639" y="904"/>
                  </a:lnTo>
                  <a:lnTo>
                    <a:pt x="639" y="904"/>
                  </a:lnTo>
                  <a:lnTo>
                    <a:pt x="627" y="897"/>
                  </a:lnTo>
                  <a:lnTo>
                    <a:pt x="616" y="890"/>
                  </a:lnTo>
                  <a:lnTo>
                    <a:pt x="605" y="883"/>
                  </a:lnTo>
                  <a:lnTo>
                    <a:pt x="596" y="878"/>
                  </a:lnTo>
                  <a:lnTo>
                    <a:pt x="596" y="878"/>
                  </a:lnTo>
                  <a:lnTo>
                    <a:pt x="589" y="877"/>
                  </a:lnTo>
                  <a:lnTo>
                    <a:pt x="584" y="876"/>
                  </a:lnTo>
                  <a:lnTo>
                    <a:pt x="580" y="876"/>
                  </a:lnTo>
                  <a:lnTo>
                    <a:pt x="575" y="878"/>
                  </a:lnTo>
                  <a:lnTo>
                    <a:pt x="567" y="882"/>
                  </a:lnTo>
                  <a:lnTo>
                    <a:pt x="556" y="888"/>
                  </a:lnTo>
                  <a:lnTo>
                    <a:pt x="556" y="888"/>
                  </a:lnTo>
                  <a:lnTo>
                    <a:pt x="527" y="900"/>
                  </a:lnTo>
                  <a:lnTo>
                    <a:pt x="512" y="906"/>
                  </a:lnTo>
                  <a:lnTo>
                    <a:pt x="496" y="910"/>
                  </a:lnTo>
                  <a:lnTo>
                    <a:pt x="489" y="911"/>
                  </a:lnTo>
                  <a:lnTo>
                    <a:pt x="481" y="912"/>
                  </a:lnTo>
                  <a:lnTo>
                    <a:pt x="474" y="913"/>
                  </a:lnTo>
                  <a:lnTo>
                    <a:pt x="467" y="912"/>
                  </a:lnTo>
                  <a:lnTo>
                    <a:pt x="461" y="910"/>
                  </a:lnTo>
                  <a:lnTo>
                    <a:pt x="455" y="908"/>
                  </a:lnTo>
                  <a:lnTo>
                    <a:pt x="450" y="904"/>
                  </a:lnTo>
                  <a:lnTo>
                    <a:pt x="446" y="898"/>
                  </a:lnTo>
                  <a:lnTo>
                    <a:pt x="446" y="898"/>
                  </a:lnTo>
                  <a:lnTo>
                    <a:pt x="449" y="893"/>
                  </a:lnTo>
                  <a:lnTo>
                    <a:pt x="451" y="888"/>
                  </a:lnTo>
                  <a:lnTo>
                    <a:pt x="451" y="881"/>
                  </a:lnTo>
                  <a:lnTo>
                    <a:pt x="450" y="875"/>
                  </a:lnTo>
                  <a:lnTo>
                    <a:pt x="450" y="875"/>
                  </a:lnTo>
                  <a:lnTo>
                    <a:pt x="461" y="862"/>
                  </a:lnTo>
                  <a:lnTo>
                    <a:pt x="470" y="848"/>
                  </a:lnTo>
                  <a:lnTo>
                    <a:pt x="479" y="833"/>
                  </a:lnTo>
                  <a:lnTo>
                    <a:pt x="488" y="818"/>
                  </a:lnTo>
                  <a:lnTo>
                    <a:pt x="488" y="818"/>
                  </a:lnTo>
                  <a:lnTo>
                    <a:pt x="479" y="815"/>
                  </a:lnTo>
                  <a:lnTo>
                    <a:pt x="472" y="811"/>
                  </a:lnTo>
                  <a:lnTo>
                    <a:pt x="459" y="801"/>
                  </a:lnTo>
                  <a:lnTo>
                    <a:pt x="452" y="796"/>
                  </a:lnTo>
                  <a:lnTo>
                    <a:pt x="446" y="792"/>
                  </a:lnTo>
                  <a:lnTo>
                    <a:pt x="438" y="789"/>
                  </a:lnTo>
                  <a:lnTo>
                    <a:pt x="430" y="788"/>
                  </a:lnTo>
                  <a:lnTo>
                    <a:pt x="430" y="788"/>
                  </a:lnTo>
                  <a:lnTo>
                    <a:pt x="427" y="788"/>
                  </a:lnTo>
                  <a:lnTo>
                    <a:pt x="422" y="789"/>
                  </a:lnTo>
                  <a:lnTo>
                    <a:pt x="415" y="792"/>
                  </a:lnTo>
                  <a:lnTo>
                    <a:pt x="405" y="797"/>
                  </a:lnTo>
                  <a:lnTo>
                    <a:pt x="397" y="800"/>
                  </a:lnTo>
                  <a:lnTo>
                    <a:pt x="397" y="800"/>
                  </a:lnTo>
                  <a:lnTo>
                    <a:pt x="382" y="803"/>
                  </a:lnTo>
                  <a:lnTo>
                    <a:pt x="367" y="807"/>
                  </a:lnTo>
                  <a:lnTo>
                    <a:pt x="367" y="807"/>
                  </a:lnTo>
                  <a:lnTo>
                    <a:pt x="351" y="812"/>
                  </a:lnTo>
                  <a:lnTo>
                    <a:pt x="344" y="814"/>
                  </a:lnTo>
                  <a:lnTo>
                    <a:pt x="338" y="814"/>
                  </a:lnTo>
                  <a:lnTo>
                    <a:pt x="331" y="814"/>
                  </a:lnTo>
                  <a:lnTo>
                    <a:pt x="326" y="812"/>
                  </a:lnTo>
                  <a:lnTo>
                    <a:pt x="321" y="808"/>
                  </a:lnTo>
                  <a:lnTo>
                    <a:pt x="315" y="802"/>
                  </a:lnTo>
                  <a:lnTo>
                    <a:pt x="315" y="802"/>
                  </a:lnTo>
                  <a:lnTo>
                    <a:pt x="317" y="792"/>
                  </a:lnTo>
                  <a:lnTo>
                    <a:pt x="322" y="785"/>
                  </a:lnTo>
                  <a:lnTo>
                    <a:pt x="326" y="777"/>
                  </a:lnTo>
                  <a:lnTo>
                    <a:pt x="331" y="770"/>
                  </a:lnTo>
                  <a:lnTo>
                    <a:pt x="343" y="757"/>
                  </a:lnTo>
                  <a:lnTo>
                    <a:pt x="356" y="745"/>
                  </a:lnTo>
                  <a:lnTo>
                    <a:pt x="356" y="745"/>
                  </a:lnTo>
                  <a:lnTo>
                    <a:pt x="342" y="735"/>
                  </a:lnTo>
                  <a:lnTo>
                    <a:pt x="329" y="724"/>
                  </a:lnTo>
                  <a:lnTo>
                    <a:pt x="322" y="719"/>
                  </a:lnTo>
                  <a:lnTo>
                    <a:pt x="314" y="714"/>
                  </a:lnTo>
                  <a:lnTo>
                    <a:pt x="306" y="711"/>
                  </a:lnTo>
                  <a:lnTo>
                    <a:pt x="297" y="708"/>
                  </a:lnTo>
                  <a:lnTo>
                    <a:pt x="297" y="708"/>
                  </a:lnTo>
                  <a:lnTo>
                    <a:pt x="291" y="712"/>
                  </a:lnTo>
                  <a:lnTo>
                    <a:pt x="284" y="715"/>
                  </a:lnTo>
                  <a:lnTo>
                    <a:pt x="278" y="717"/>
                  </a:lnTo>
                  <a:lnTo>
                    <a:pt x="269" y="720"/>
                  </a:lnTo>
                  <a:lnTo>
                    <a:pt x="253" y="724"/>
                  </a:lnTo>
                  <a:lnTo>
                    <a:pt x="235" y="727"/>
                  </a:lnTo>
                  <a:lnTo>
                    <a:pt x="235" y="727"/>
                  </a:lnTo>
                  <a:lnTo>
                    <a:pt x="230" y="720"/>
                  </a:lnTo>
                  <a:lnTo>
                    <a:pt x="227" y="713"/>
                  </a:lnTo>
                  <a:lnTo>
                    <a:pt x="228" y="707"/>
                  </a:lnTo>
                  <a:lnTo>
                    <a:pt x="231" y="700"/>
                  </a:lnTo>
                  <a:lnTo>
                    <a:pt x="234" y="695"/>
                  </a:lnTo>
                  <a:lnTo>
                    <a:pt x="239" y="689"/>
                  </a:lnTo>
                  <a:lnTo>
                    <a:pt x="249" y="678"/>
                  </a:lnTo>
                  <a:lnTo>
                    <a:pt x="249" y="678"/>
                  </a:lnTo>
                  <a:lnTo>
                    <a:pt x="237" y="674"/>
                  </a:lnTo>
                  <a:lnTo>
                    <a:pt x="227" y="667"/>
                  </a:lnTo>
                  <a:lnTo>
                    <a:pt x="206" y="651"/>
                  </a:lnTo>
                  <a:lnTo>
                    <a:pt x="196" y="645"/>
                  </a:lnTo>
                  <a:lnTo>
                    <a:pt x="186" y="638"/>
                  </a:lnTo>
                  <a:lnTo>
                    <a:pt x="180" y="636"/>
                  </a:lnTo>
                  <a:lnTo>
                    <a:pt x="174" y="634"/>
                  </a:lnTo>
                  <a:lnTo>
                    <a:pt x="169" y="633"/>
                  </a:lnTo>
                  <a:lnTo>
                    <a:pt x="162" y="633"/>
                  </a:lnTo>
                  <a:lnTo>
                    <a:pt x="162" y="633"/>
                  </a:lnTo>
                  <a:lnTo>
                    <a:pt x="158" y="634"/>
                  </a:lnTo>
                  <a:lnTo>
                    <a:pt x="154" y="636"/>
                  </a:lnTo>
                  <a:lnTo>
                    <a:pt x="150" y="638"/>
                  </a:lnTo>
                  <a:lnTo>
                    <a:pt x="146" y="640"/>
                  </a:lnTo>
                  <a:lnTo>
                    <a:pt x="146" y="640"/>
                  </a:lnTo>
                  <a:lnTo>
                    <a:pt x="136" y="643"/>
                  </a:lnTo>
                  <a:lnTo>
                    <a:pt x="127" y="644"/>
                  </a:lnTo>
                  <a:lnTo>
                    <a:pt x="116" y="645"/>
                  </a:lnTo>
                  <a:lnTo>
                    <a:pt x="105" y="647"/>
                  </a:lnTo>
                  <a:lnTo>
                    <a:pt x="105" y="647"/>
                  </a:lnTo>
                  <a:lnTo>
                    <a:pt x="102" y="645"/>
                  </a:lnTo>
                  <a:lnTo>
                    <a:pt x="100" y="643"/>
                  </a:lnTo>
                  <a:lnTo>
                    <a:pt x="98" y="639"/>
                  </a:lnTo>
                  <a:lnTo>
                    <a:pt x="98" y="636"/>
                  </a:lnTo>
                  <a:lnTo>
                    <a:pt x="98" y="631"/>
                  </a:lnTo>
                  <a:lnTo>
                    <a:pt x="100" y="624"/>
                  </a:lnTo>
                  <a:lnTo>
                    <a:pt x="104" y="618"/>
                  </a:lnTo>
                  <a:lnTo>
                    <a:pt x="110" y="613"/>
                  </a:lnTo>
                  <a:lnTo>
                    <a:pt x="119" y="605"/>
                  </a:lnTo>
                  <a:lnTo>
                    <a:pt x="119" y="605"/>
                  </a:lnTo>
                  <a:lnTo>
                    <a:pt x="113" y="600"/>
                  </a:lnTo>
                  <a:lnTo>
                    <a:pt x="106" y="595"/>
                  </a:lnTo>
                  <a:lnTo>
                    <a:pt x="99" y="593"/>
                  </a:lnTo>
                  <a:lnTo>
                    <a:pt x="92" y="593"/>
                  </a:lnTo>
                  <a:lnTo>
                    <a:pt x="86" y="593"/>
                  </a:lnTo>
                  <a:lnTo>
                    <a:pt x="80" y="595"/>
                  </a:lnTo>
                  <a:lnTo>
                    <a:pt x="73" y="598"/>
                  </a:lnTo>
                  <a:lnTo>
                    <a:pt x="67" y="601"/>
                  </a:lnTo>
                  <a:lnTo>
                    <a:pt x="55" y="609"/>
                  </a:lnTo>
                  <a:lnTo>
                    <a:pt x="43" y="619"/>
                  </a:lnTo>
                  <a:lnTo>
                    <a:pt x="23" y="640"/>
                  </a:lnTo>
                  <a:lnTo>
                    <a:pt x="23" y="640"/>
                  </a:lnTo>
                  <a:lnTo>
                    <a:pt x="94" y="690"/>
                  </a:lnTo>
                  <a:lnTo>
                    <a:pt x="164" y="739"/>
                  </a:lnTo>
                  <a:lnTo>
                    <a:pt x="310" y="835"/>
                  </a:lnTo>
                  <a:lnTo>
                    <a:pt x="382" y="883"/>
                  </a:lnTo>
                  <a:lnTo>
                    <a:pt x="452" y="932"/>
                  </a:lnTo>
                  <a:lnTo>
                    <a:pt x="488" y="957"/>
                  </a:lnTo>
                  <a:lnTo>
                    <a:pt x="521" y="983"/>
                  </a:lnTo>
                  <a:lnTo>
                    <a:pt x="554" y="1009"/>
                  </a:lnTo>
                  <a:lnTo>
                    <a:pt x="587" y="1034"/>
                  </a:lnTo>
                  <a:lnTo>
                    <a:pt x="587" y="1034"/>
                  </a:lnTo>
                  <a:lnTo>
                    <a:pt x="590" y="1035"/>
                  </a:lnTo>
                  <a:lnTo>
                    <a:pt x="594" y="1035"/>
                  </a:lnTo>
                  <a:lnTo>
                    <a:pt x="601" y="1033"/>
                  </a:lnTo>
                  <a:lnTo>
                    <a:pt x="606" y="1030"/>
                  </a:lnTo>
                  <a:lnTo>
                    <a:pt x="613" y="1026"/>
                  </a:lnTo>
                  <a:lnTo>
                    <a:pt x="626" y="1015"/>
                  </a:lnTo>
                  <a:lnTo>
                    <a:pt x="632" y="1010"/>
                  </a:lnTo>
                  <a:lnTo>
                    <a:pt x="640" y="1007"/>
                  </a:lnTo>
                  <a:lnTo>
                    <a:pt x="640" y="1007"/>
                  </a:lnTo>
                  <a:lnTo>
                    <a:pt x="664" y="997"/>
                  </a:lnTo>
                  <a:lnTo>
                    <a:pt x="685" y="986"/>
                  </a:lnTo>
                  <a:lnTo>
                    <a:pt x="703" y="976"/>
                  </a:lnTo>
                  <a:lnTo>
                    <a:pt x="710" y="969"/>
                  </a:lnTo>
                  <a:lnTo>
                    <a:pt x="717" y="964"/>
                  </a:lnTo>
                  <a:lnTo>
                    <a:pt x="717" y="964"/>
                  </a:lnTo>
                  <a:lnTo>
                    <a:pt x="715" y="961"/>
                  </a:lnTo>
                  <a:lnTo>
                    <a:pt x="713" y="956"/>
                  </a:lnTo>
                  <a:lnTo>
                    <a:pt x="713" y="952"/>
                  </a:lnTo>
                  <a:lnTo>
                    <a:pt x="715" y="948"/>
                  </a:lnTo>
                  <a:lnTo>
                    <a:pt x="715" y="948"/>
                  </a:lnTo>
                  <a:close/>
                  <a:moveTo>
                    <a:pt x="510" y="477"/>
                  </a:moveTo>
                  <a:lnTo>
                    <a:pt x="510" y="477"/>
                  </a:lnTo>
                  <a:lnTo>
                    <a:pt x="495" y="488"/>
                  </a:lnTo>
                  <a:lnTo>
                    <a:pt x="480" y="499"/>
                  </a:lnTo>
                  <a:lnTo>
                    <a:pt x="449" y="520"/>
                  </a:lnTo>
                  <a:lnTo>
                    <a:pt x="417" y="542"/>
                  </a:lnTo>
                  <a:lnTo>
                    <a:pt x="402" y="554"/>
                  </a:lnTo>
                  <a:lnTo>
                    <a:pt x="388" y="565"/>
                  </a:lnTo>
                  <a:lnTo>
                    <a:pt x="388" y="565"/>
                  </a:lnTo>
                  <a:lnTo>
                    <a:pt x="394" y="564"/>
                  </a:lnTo>
                  <a:lnTo>
                    <a:pt x="398" y="564"/>
                  </a:lnTo>
                  <a:lnTo>
                    <a:pt x="402" y="563"/>
                  </a:lnTo>
                  <a:lnTo>
                    <a:pt x="402" y="563"/>
                  </a:lnTo>
                  <a:lnTo>
                    <a:pt x="407" y="572"/>
                  </a:lnTo>
                  <a:lnTo>
                    <a:pt x="412" y="581"/>
                  </a:lnTo>
                  <a:lnTo>
                    <a:pt x="413" y="587"/>
                  </a:lnTo>
                  <a:lnTo>
                    <a:pt x="414" y="592"/>
                  </a:lnTo>
                  <a:lnTo>
                    <a:pt x="414" y="598"/>
                  </a:lnTo>
                  <a:lnTo>
                    <a:pt x="413" y="603"/>
                  </a:lnTo>
                  <a:lnTo>
                    <a:pt x="413" y="603"/>
                  </a:lnTo>
                  <a:lnTo>
                    <a:pt x="420" y="602"/>
                  </a:lnTo>
                  <a:lnTo>
                    <a:pt x="427" y="603"/>
                  </a:lnTo>
                  <a:lnTo>
                    <a:pt x="433" y="604"/>
                  </a:lnTo>
                  <a:lnTo>
                    <a:pt x="439" y="606"/>
                  </a:lnTo>
                  <a:lnTo>
                    <a:pt x="445" y="610"/>
                  </a:lnTo>
                  <a:lnTo>
                    <a:pt x="448" y="616"/>
                  </a:lnTo>
                  <a:lnTo>
                    <a:pt x="451" y="622"/>
                  </a:lnTo>
                  <a:lnTo>
                    <a:pt x="451" y="630"/>
                  </a:lnTo>
                  <a:lnTo>
                    <a:pt x="451" y="630"/>
                  </a:lnTo>
                  <a:lnTo>
                    <a:pt x="455" y="625"/>
                  </a:lnTo>
                  <a:lnTo>
                    <a:pt x="459" y="621"/>
                  </a:lnTo>
                  <a:lnTo>
                    <a:pt x="459" y="621"/>
                  </a:lnTo>
                  <a:lnTo>
                    <a:pt x="537" y="575"/>
                  </a:lnTo>
                  <a:lnTo>
                    <a:pt x="576" y="550"/>
                  </a:lnTo>
                  <a:lnTo>
                    <a:pt x="615" y="525"/>
                  </a:lnTo>
                  <a:lnTo>
                    <a:pt x="615" y="525"/>
                  </a:lnTo>
                  <a:lnTo>
                    <a:pt x="561" y="500"/>
                  </a:lnTo>
                  <a:lnTo>
                    <a:pt x="510" y="477"/>
                  </a:lnTo>
                  <a:lnTo>
                    <a:pt x="510" y="477"/>
                  </a:lnTo>
                  <a:close/>
                  <a:moveTo>
                    <a:pt x="556" y="867"/>
                  </a:moveTo>
                  <a:lnTo>
                    <a:pt x="556" y="867"/>
                  </a:lnTo>
                  <a:lnTo>
                    <a:pt x="555" y="867"/>
                  </a:lnTo>
                  <a:lnTo>
                    <a:pt x="554" y="865"/>
                  </a:lnTo>
                  <a:lnTo>
                    <a:pt x="553" y="861"/>
                  </a:lnTo>
                  <a:lnTo>
                    <a:pt x="553" y="857"/>
                  </a:lnTo>
                  <a:lnTo>
                    <a:pt x="552" y="855"/>
                  </a:lnTo>
                  <a:lnTo>
                    <a:pt x="550" y="853"/>
                  </a:lnTo>
                  <a:lnTo>
                    <a:pt x="550" y="853"/>
                  </a:lnTo>
                  <a:lnTo>
                    <a:pt x="542" y="855"/>
                  </a:lnTo>
                  <a:lnTo>
                    <a:pt x="536" y="853"/>
                  </a:lnTo>
                  <a:lnTo>
                    <a:pt x="529" y="852"/>
                  </a:lnTo>
                  <a:lnTo>
                    <a:pt x="523" y="849"/>
                  </a:lnTo>
                  <a:lnTo>
                    <a:pt x="519" y="845"/>
                  </a:lnTo>
                  <a:lnTo>
                    <a:pt x="514" y="840"/>
                  </a:lnTo>
                  <a:lnTo>
                    <a:pt x="511" y="834"/>
                  </a:lnTo>
                  <a:lnTo>
                    <a:pt x="510" y="827"/>
                  </a:lnTo>
                  <a:lnTo>
                    <a:pt x="510" y="827"/>
                  </a:lnTo>
                  <a:lnTo>
                    <a:pt x="505" y="829"/>
                  </a:lnTo>
                  <a:lnTo>
                    <a:pt x="500" y="831"/>
                  </a:lnTo>
                  <a:lnTo>
                    <a:pt x="496" y="834"/>
                  </a:lnTo>
                  <a:lnTo>
                    <a:pt x="493" y="838"/>
                  </a:lnTo>
                  <a:lnTo>
                    <a:pt x="488" y="847"/>
                  </a:lnTo>
                  <a:lnTo>
                    <a:pt x="482" y="856"/>
                  </a:lnTo>
                  <a:lnTo>
                    <a:pt x="482" y="856"/>
                  </a:lnTo>
                  <a:lnTo>
                    <a:pt x="476" y="864"/>
                  </a:lnTo>
                  <a:lnTo>
                    <a:pt x="472" y="874"/>
                  </a:lnTo>
                  <a:lnTo>
                    <a:pt x="467" y="883"/>
                  </a:lnTo>
                  <a:lnTo>
                    <a:pt x="464" y="894"/>
                  </a:lnTo>
                  <a:lnTo>
                    <a:pt x="464" y="894"/>
                  </a:lnTo>
                  <a:lnTo>
                    <a:pt x="475" y="895"/>
                  </a:lnTo>
                  <a:lnTo>
                    <a:pt x="487" y="894"/>
                  </a:lnTo>
                  <a:lnTo>
                    <a:pt x="498" y="892"/>
                  </a:lnTo>
                  <a:lnTo>
                    <a:pt x="511" y="889"/>
                  </a:lnTo>
                  <a:lnTo>
                    <a:pt x="524" y="885"/>
                  </a:lnTo>
                  <a:lnTo>
                    <a:pt x="536" y="879"/>
                  </a:lnTo>
                  <a:lnTo>
                    <a:pt x="546" y="874"/>
                  </a:lnTo>
                  <a:lnTo>
                    <a:pt x="556" y="867"/>
                  </a:lnTo>
                  <a:lnTo>
                    <a:pt x="556" y="867"/>
                  </a:lnTo>
                  <a:close/>
                  <a:moveTo>
                    <a:pt x="404" y="729"/>
                  </a:moveTo>
                  <a:lnTo>
                    <a:pt x="404" y="729"/>
                  </a:lnTo>
                  <a:lnTo>
                    <a:pt x="405" y="735"/>
                  </a:lnTo>
                  <a:lnTo>
                    <a:pt x="406" y="740"/>
                  </a:lnTo>
                  <a:lnTo>
                    <a:pt x="405" y="752"/>
                  </a:lnTo>
                  <a:lnTo>
                    <a:pt x="405" y="752"/>
                  </a:lnTo>
                  <a:lnTo>
                    <a:pt x="409" y="753"/>
                  </a:lnTo>
                  <a:lnTo>
                    <a:pt x="413" y="752"/>
                  </a:lnTo>
                  <a:lnTo>
                    <a:pt x="420" y="747"/>
                  </a:lnTo>
                  <a:lnTo>
                    <a:pt x="423" y="745"/>
                  </a:lnTo>
                  <a:lnTo>
                    <a:pt x="428" y="743"/>
                  </a:lnTo>
                  <a:lnTo>
                    <a:pt x="433" y="743"/>
                  </a:lnTo>
                  <a:lnTo>
                    <a:pt x="439" y="743"/>
                  </a:lnTo>
                  <a:lnTo>
                    <a:pt x="439" y="743"/>
                  </a:lnTo>
                  <a:lnTo>
                    <a:pt x="443" y="749"/>
                  </a:lnTo>
                  <a:lnTo>
                    <a:pt x="445" y="754"/>
                  </a:lnTo>
                  <a:lnTo>
                    <a:pt x="446" y="759"/>
                  </a:lnTo>
                  <a:lnTo>
                    <a:pt x="446" y="765"/>
                  </a:lnTo>
                  <a:lnTo>
                    <a:pt x="446" y="765"/>
                  </a:lnTo>
                  <a:lnTo>
                    <a:pt x="448" y="765"/>
                  </a:lnTo>
                  <a:lnTo>
                    <a:pt x="450" y="766"/>
                  </a:lnTo>
                  <a:lnTo>
                    <a:pt x="451" y="768"/>
                  </a:lnTo>
                  <a:lnTo>
                    <a:pt x="451" y="768"/>
                  </a:lnTo>
                  <a:lnTo>
                    <a:pt x="472" y="762"/>
                  </a:lnTo>
                  <a:lnTo>
                    <a:pt x="492" y="757"/>
                  </a:lnTo>
                  <a:lnTo>
                    <a:pt x="511" y="752"/>
                  </a:lnTo>
                  <a:lnTo>
                    <a:pt x="520" y="747"/>
                  </a:lnTo>
                  <a:lnTo>
                    <a:pt x="528" y="743"/>
                  </a:lnTo>
                  <a:lnTo>
                    <a:pt x="528" y="743"/>
                  </a:lnTo>
                  <a:lnTo>
                    <a:pt x="536" y="726"/>
                  </a:lnTo>
                  <a:lnTo>
                    <a:pt x="539" y="717"/>
                  </a:lnTo>
                  <a:lnTo>
                    <a:pt x="544" y="710"/>
                  </a:lnTo>
                  <a:lnTo>
                    <a:pt x="544" y="710"/>
                  </a:lnTo>
                  <a:lnTo>
                    <a:pt x="542" y="706"/>
                  </a:lnTo>
                  <a:lnTo>
                    <a:pt x="540" y="702"/>
                  </a:lnTo>
                  <a:lnTo>
                    <a:pt x="539" y="699"/>
                  </a:lnTo>
                  <a:lnTo>
                    <a:pt x="540" y="694"/>
                  </a:lnTo>
                  <a:lnTo>
                    <a:pt x="540" y="694"/>
                  </a:lnTo>
                  <a:lnTo>
                    <a:pt x="535" y="692"/>
                  </a:lnTo>
                  <a:lnTo>
                    <a:pt x="528" y="691"/>
                  </a:lnTo>
                  <a:lnTo>
                    <a:pt x="523" y="691"/>
                  </a:lnTo>
                  <a:lnTo>
                    <a:pt x="518" y="692"/>
                  </a:lnTo>
                  <a:lnTo>
                    <a:pt x="513" y="695"/>
                  </a:lnTo>
                  <a:lnTo>
                    <a:pt x="508" y="698"/>
                  </a:lnTo>
                  <a:lnTo>
                    <a:pt x="498" y="706"/>
                  </a:lnTo>
                  <a:lnTo>
                    <a:pt x="490" y="713"/>
                  </a:lnTo>
                  <a:lnTo>
                    <a:pt x="480" y="721"/>
                  </a:lnTo>
                  <a:lnTo>
                    <a:pt x="475" y="724"/>
                  </a:lnTo>
                  <a:lnTo>
                    <a:pt x="469" y="726"/>
                  </a:lnTo>
                  <a:lnTo>
                    <a:pt x="464" y="727"/>
                  </a:lnTo>
                  <a:lnTo>
                    <a:pt x="459" y="727"/>
                  </a:lnTo>
                  <a:lnTo>
                    <a:pt x="459" y="727"/>
                  </a:lnTo>
                  <a:lnTo>
                    <a:pt x="461" y="724"/>
                  </a:lnTo>
                  <a:lnTo>
                    <a:pt x="464" y="720"/>
                  </a:lnTo>
                  <a:lnTo>
                    <a:pt x="473" y="713"/>
                  </a:lnTo>
                  <a:lnTo>
                    <a:pt x="481" y="707"/>
                  </a:lnTo>
                  <a:lnTo>
                    <a:pt x="491" y="699"/>
                  </a:lnTo>
                  <a:lnTo>
                    <a:pt x="491" y="699"/>
                  </a:lnTo>
                  <a:lnTo>
                    <a:pt x="499" y="691"/>
                  </a:lnTo>
                  <a:lnTo>
                    <a:pt x="508" y="682"/>
                  </a:lnTo>
                  <a:lnTo>
                    <a:pt x="521" y="667"/>
                  </a:lnTo>
                  <a:lnTo>
                    <a:pt x="521" y="667"/>
                  </a:lnTo>
                  <a:lnTo>
                    <a:pt x="528" y="660"/>
                  </a:lnTo>
                  <a:lnTo>
                    <a:pt x="531" y="656"/>
                  </a:lnTo>
                  <a:lnTo>
                    <a:pt x="535" y="653"/>
                  </a:lnTo>
                  <a:lnTo>
                    <a:pt x="536" y="649"/>
                  </a:lnTo>
                  <a:lnTo>
                    <a:pt x="537" y="645"/>
                  </a:lnTo>
                  <a:lnTo>
                    <a:pt x="535" y="640"/>
                  </a:lnTo>
                  <a:lnTo>
                    <a:pt x="531" y="635"/>
                  </a:lnTo>
                  <a:lnTo>
                    <a:pt x="531" y="635"/>
                  </a:lnTo>
                  <a:lnTo>
                    <a:pt x="523" y="635"/>
                  </a:lnTo>
                  <a:lnTo>
                    <a:pt x="515" y="635"/>
                  </a:lnTo>
                  <a:lnTo>
                    <a:pt x="504" y="638"/>
                  </a:lnTo>
                  <a:lnTo>
                    <a:pt x="492" y="641"/>
                  </a:lnTo>
                  <a:lnTo>
                    <a:pt x="485" y="643"/>
                  </a:lnTo>
                  <a:lnTo>
                    <a:pt x="478" y="644"/>
                  </a:lnTo>
                  <a:lnTo>
                    <a:pt x="478" y="644"/>
                  </a:lnTo>
                  <a:lnTo>
                    <a:pt x="473" y="652"/>
                  </a:lnTo>
                  <a:lnTo>
                    <a:pt x="468" y="661"/>
                  </a:lnTo>
                  <a:lnTo>
                    <a:pt x="463" y="670"/>
                  </a:lnTo>
                  <a:lnTo>
                    <a:pt x="457" y="679"/>
                  </a:lnTo>
                  <a:lnTo>
                    <a:pt x="457" y="679"/>
                  </a:lnTo>
                  <a:lnTo>
                    <a:pt x="451" y="688"/>
                  </a:lnTo>
                  <a:lnTo>
                    <a:pt x="445" y="696"/>
                  </a:lnTo>
                  <a:lnTo>
                    <a:pt x="442" y="699"/>
                  </a:lnTo>
                  <a:lnTo>
                    <a:pt x="437" y="701"/>
                  </a:lnTo>
                  <a:lnTo>
                    <a:pt x="433" y="704"/>
                  </a:lnTo>
                  <a:lnTo>
                    <a:pt x="429" y="705"/>
                  </a:lnTo>
                  <a:lnTo>
                    <a:pt x="429" y="705"/>
                  </a:lnTo>
                  <a:lnTo>
                    <a:pt x="438" y="689"/>
                  </a:lnTo>
                  <a:lnTo>
                    <a:pt x="448" y="673"/>
                  </a:lnTo>
                  <a:lnTo>
                    <a:pt x="453" y="665"/>
                  </a:lnTo>
                  <a:lnTo>
                    <a:pt x="458" y="656"/>
                  </a:lnTo>
                  <a:lnTo>
                    <a:pt x="461" y="649"/>
                  </a:lnTo>
                  <a:lnTo>
                    <a:pt x="462" y="640"/>
                  </a:lnTo>
                  <a:lnTo>
                    <a:pt x="462" y="640"/>
                  </a:lnTo>
                  <a:lnTo>
                    <a:pt x="451" y="649"/>
                  </a:lnTo>
                  <a:lnTo>
                    <a:pt x="440" y="659"/>
                  </a:lnTo>
                  <a:lnTo>
                    <a:pt x="431" y="669"/>
                  </a:lnTo>
                  <a:lnTo>
                    <a:pt x="422" y="681"/>
                  </a:lnTo>
                  <a:lnTo>
                    <a:pt x="405" y="705"/>
                  </a:lnTo>
                  <a:lnTo>
                    <a:pt x="397" y="716"/>
                  </a:lnTo>
                  <a:lnTo>
                    <a:pt x="388" y="727"/>
                  </a:lnTo>
                  <a:lnTo>
                    <a:pt x="388" y="727"/>
                  </a:lnTo>
                  <a:lnTo>
                    <a:pt x="390" y="726"/>
                  </a:lnTo>
                  <a:lnTo>
                    <a:pt x="393" y="726"/>
                  </a:lnTo>
                  <a:lnTo>
                    <a:pt x="398" y="727"/>
                  </a:lnTo>
                  <a:lnTo>
                    <a:pt x="401" y="729"/>
                  </a:lnTo>
                  <a:lnTo>
                    <a:pt x="403" y="729"/>
                  </a:lnTo>
                  <a:lnTo>
                    <a:pt x="404" y="729"/>
                  </a:lnTo>
                  <a:lnTo>
                    <a:pt x="404" y="729"/>
                  </a:lnTo>
                  <a:close/>
                  <a:moveTo>
                    <a:pt x="450" y="783"/>
                  </a:moveTo>
                  <a:lnTo>
                    <a:pt x="450" y="783"/>
                  </a:lnTo>
                  <a:lnTo>
                    <a:pt x="457" y="785"/>
                  </a:lnTo>
                  <a:lnTo>
                    <a:pt x="462" y="788"/>
                  </a:lnTo>
                  <a:lnTo>
                    <a:pt x="472" y="795"/>
                  </a:lnTo>
                  <a:lnTo>
                    <a:pt x="482" y="802"/>
                  </a:lnTo>
                  <a:lnTo>
                    <a:pt x="489" y="804"/>
                  </a:lnTo>
                  <a:lnTo>
                    <a:pt x="496" y="805"/>
                  </a:lnTo>
                  <a:lnTo>
                    <a:pt x="496" y="805"/>
                  </a:lnTo>
                  <a:lnTo>
                    <a:pt x="497" y="800"/>
                  </a:lnTo>
                  <a:lnTo>
                    <a:pt x="499" y="794"/>
                  </a:lnTo>
                  <a:lnTo>
                    <a:pt x="505" y="785"/>
                  </a:lnTo>
                  <a:lnTo>
                    <a:pt x="510" y="775"/>
                  </a:lnTo>
                  <a:lnTo>
                    <a:pt x="512" y="770"/>
                  </a:lnTo>
                  <a:lnTo>
                    <a:pt x="514" y="765"/>
                  </a:lnTo>
                  <a:lnTo>
                    <a:pt x="514" y="765"/>
                  </a:lnTo>
                  <a:lnTo>
                    <a:pt x="482" y="772"/>
                  </a:lnTo>
                  <a:lnTo>
                    <a:pt x="466" y="776"/>
                  </a:lnTo>
                  <a:lnTo>
                    <a:pt x="450" y="783"/>
                  </a:lnTo>
                  <a:lnTo>
                    <a:pt x="450" y="783"/>
                  </a:lnTo>
                  <a:close/>
                  <a:moveTo>
                    <a:pt x="420" y="525"/>
                  </a:moveTo>
                  <a:lnTo>
                    <a:pt x="420" y="525"/>
                  </a:lnTo>
                  <a:lnTo>
                    <a:pt x="439" y="512"/>
                  </a:lnTo>
                  <a:lnTo>
                    <a:pt x="460" y="499"/>
                  </a:lnTo>
                  <a:lnTo>
                    <a:pt x="469" y="493"/>
                  </a:lnTo>
                  <a:lnTo>
                    <a:pt x="478" y="485"/>
                  </a:lnTo>
                  <a:lnTo>
                    <a:pt x="485" y="478"/>
                  </a:lnTo>
                  <a:lnTo>
                    <a:pt x="493" y="469"/>
                  </a:lnTo>
                  <a:lnTo>
                    <a:pt x="493" y="469"/>
                  </a:lnTo>
                  <a:lnTo>
                    <a:pt x="493" y="466"/>
                  </a:lnTo>
                  <a:lnTo>
                    <a:pt x="493" y="466"/>
                  </a:lnTo>
                  <a:lnTo>
                    <a:pt x="461" y="452"/>
                  </a:lnTo>
                  <a:lnTo>
                    <a:pt x="430" y="436"/>
                  </a:lnTo>
                  <a:lnTo>
                    <a:pt x="400" y="421"/>
                  </a:lnTo>
                  <a:lnTo>
                    <a:pt x="368" y="406"/>
                  </a:lnTo>
                  <a:lnTo>
                    <a:pt x="368" y="406"/>
                  </a:lnTo>
                  <a:lnTo>
                    <a:pt x="342" y="424"/>
                  </a:lnTo>
                  <a:lnTo>
                    <a:pt x="314" y="442"/>
                  </a:lnTo>
                  <a:lnTo>
                    <a:pt x="285" y="459"/>
                  </a:lnTo>
                  <a:lnTo>
                    <a:pt x="256" y="474"/>
                  </a:lnTo>
                  <a:lnTo>
                    <a:pt x="256" y="474"/>
                  </a:lnTo>
                  <a:lnTo>
                    <a:pt x="258" y="480"/>
                  </a:lnTo>
                  <a:lnTo>
                    <a:pt x="262" y="483"/>
                  </a:lnTo>
                  <a:lnTo>
                    <a:pt x="266" y="484"/>
                  </a:lnTo>
                  <a:lnTo>
                    <a:pt x="270" y="485"/>
                  </a:lnTo>
                  <a:lnTo>
                    <a:pt x="280" y="486"/>
                  </a:lnTo>
                  <a:lnTo>
                    <a:pt x="284" y="487"/>
                  </a:lnTo>
                  <a:lnTo>
                    <a:pt x="288" y="489"/>
                  </a:lnTo>
                  <a:lnTo>
                    <a:pt x="288" y="489"/>
                  </a:lnTo>
                  <a:lnTo>
                    <a:pt x="292" y="493"/>
                  </a:lnTo>
                  <a:lnTo>
                    <a:pt x="295" y="497"/>
                  </a:lnTo>
                  <a:lnTo>
                    <a:pt x="297" y="502"/>
                  </a:lnTo>
                  <a:lnTo>
                    <a:pt x="298" y="508"/>
                  </a:lnTo>
                  <a:lnTo>
                    <a:pt x="300" y="519"/>
                  </a:lnTo>
                  <a:lnTo>
                    <a:pt x="304" y="533"/>
                  </a:lnTo>
                  <a:lnTo>
                    <a:pt x="304" y="533"/>
                  </a:lnTo>
                  <a:lnTo>
                    <a:pt x="315" y="531"/>
                  </a:lnTo>
                  <a:lnTo>
                    <a:pt x="326" y="531"/>
                  </a:lnTo>
                  <a:lnTo>
                    <a:pt x="334" y="532"/>
                  </a:lnTo>
                  <a:lnTo>
                    <a:pt x="341" y="535"/>
                  </a:lnTo>
                  <a:lnTo>
                    <a:pt x="346" y="540"/>
                  </a:lnTo>
                  <a:lnTo>
                    <a:pt x="351" y="546"/>
                  </a:lnTo>
                  <a:lnTo>
                    <a:pt x="353" y="554"/>
                  </a:lnTo>
                  <a:lnTo>
                    <a:pt x="354" y="563"/>
                  </a:lnTo>
                  <a:lnTo>
                    <a:pt x="354" y="563"/>
                  </a:lnTo>
                  <a:lnTo>
                    <a:pt x="363" y="561"/>
                  </a:lnTo>
                  <a:lnTo>
                    <a:pt x="372" y="557"/>
                  </a:lnTo>
                  <a:lnTo>
                    <a:pt x="379" y="553"/>
                  </a:lnTo>
                  <a:lnTo>
                    <a:pt x="388" y="547"/>
                  </a:lnTo>
                  <a:lnTo>
                    <a:pt x="404" y="535"/>
                  </a:lnTo>
                  <a:lnTo>
                    <a:pt x="420" y="525"/>
                  </a:lnTo>
                  <a:lnTo>
                    <a:pt x="420" y="525"/>
                  </a:lnTo>
                  <a:close/>
                  <a:moveTo>
                    <a:pt x="430" y="628"/>
                  </a:moveTo>
                  <a:lnTo>
                    <a:pt x="430" y="628"/>
                  </a:lnTo>
                  <a:lnTo>
                    <a:pt x="433" y="628"/>
                  </a:lnTo>
                  <a:lnTo>
                    <a:pt x="435" y="625"/>
                  </a:lnTo>
                  <a:lnTo>
                    <a:pt x="435" y="623"/>
                  </a:lnTo>
                  <a:lnTo>
                    <a:pt x="434" y="620"/>
                  </a:lnTo>
                  <a:lnTo>
                    <a:pt x="432" y="618"/>
                  </a:lnTo>
                  <a:lnTo>
                    <a:pt x="429" y="615"/>
                  </a:lnTo>
                  <a:lnTo>
                    <a:pt x="425" y="614"/>
                  </a:lnTo>
                  <a:lnTo>
                    <a:pt x="421" y="614"/>
                  </a:lnTo>
                  <a:lnTo>
                    <a:pt x="421" y="614"/>
                  </a:lnTo>
                  <a:lnTo>
                    <a:pt x="414" y="619"/>
                  </a:lnTo>
                  <a:lnTo>
                    <a:pt x="405" y="625"/>
                  </a:lnTo>
                  <a:lnTo>
                    <a:pt x="389" y="639"/>
                  </a:lnTo>
                  <a:lnTo>
                    <a:pt x="381" y="646"/>
                  </a:lnTo>
                  <a:lnTo>
                    <a:pt x="373" y="650"/>
                  </a:lnTo>
                  <a:lnTo>
                    <a:pt x="366" y="653"/>
                  </a:lnTo>
                  <a:lnTo>
                    <a:pt x="361" y="653"/>
                  </a:lnTo>
                  <a:lnTo>
                    <a:pt x="357" y="652"/>
                  </a:lnTo>
                  <a:lnTo>
                    <a:pt x="357" y="652"/>
                  </a:lnTo>
                  <a:lnTo>
                    <a:pt x="368" y="643"/>
                  </a:lnTo>
                  <a:lnTo>
                    <a:pt x="378" y="634"/>
                  </a:lnTo>
                  <a:lnTo>
                    <a:pt x="389" y="625"/>
                  </a:lnTo>
                  <a:lnTo>
                    <a:pt x="400" y="617"/>
                  </a:lnTo>
                  <a:lnTo>
                    <a:pt x="400" y="617"/>
                  </a:lnTo>
                  <a:lnTo>
                    <a:pt x="399" y="606"/>
                  </a:lnTo>
                  <a:lnTo>
                    <a:pt x="399" y="599"/>
                  </a:lnTo>
                  <a:lnTo>
                    <a:pt x="399" y="595"/>
                  </a:lnTo>
                  <a:lnTo>
                    <a:pt x="400" y="592"/>
                  </a:lnTo>
                  <a:lnTo>
                    <a:pt x="400" y="592"/>
                  </a:lnTo>
                  <a:lnTo>
                    <a:pt x="391" y="598"/>
                  </a:lnTo>
                  <a:lnTo>
                    <a:pt x="384" y="604"/>
                  </a:lnTo>
                  <a:lnTo>
                    <a:pt x="367" y="621"/>
                  </a:lnTo>
                  <a:lnTo>
                    <a:pt x="358" y="630"/>
                  </a:lnTo>
                  <a:lnTo>
                    <a:pt x="348" y="636"/>
                  </a:lnTo>
                  <a:lnTo>
                    <a:pt x="344" y="638"/>
                  </a:lnTo>
                  <a:lnTo>
                    <a:pt x="339" y="640"/>
                  </a:lnTo>
                  <a:lnTo>
                    <a:pt x="334" y="641"/>
                  </a:lnTo>
                  <a:lnTo>
                    <a:pt x="329" y="641"/>
                  </a:lnTo>
                  <a:lnTo>
                    <a:pt x="329" y="641"/>
                  </a:lnTo>
                  <a:lnTo>
                    <a:pt x="344" y="626"/>
                  </a:lnTo>
                  <a:lnTo>
                    <a:pt x="360" y="613"/>
                  </a:lnTo>
                  <a:lnTo>
                    <a:pt x="374" y="596"/>
                  </a:lnTo>
                  <a:lnTo>
                    <a:pt x="382" y="589"/>
                  </a:lnTo>
                  <a:lnTo>
                    <a:pt x="388" y="579"/>
                  </a:lnTo>
                  <a:lnTo>
                    <a:pt x="388" y="579"/>
                  </a:lnTo>
                  <a:lnTo>
                    <a:pt x="382" y="579"/>
                  </a:lnTo>
                  <a:lnTo>
                    <a:pt x="377" y="578"/>
                  </a:lnTo>
                  <a:lnTo>
                    <a:pt x="372" y="578"/>
                  </a:lnTo>
                  <a:lnTo>
                    <a:pt x="367" y="578"/>
                  </a:lnTo>
                  <a:lnTo>
                    <a:pt x="367" y="578"/>
                  </a:lnTo>
                  <a:lnTo>
                    <a:pt x="366" y="580"/>
                  </a:lnTo>
                  <a:lnTo>
                    <a:pt x="364" y="581"/>
                  </a:lnTo>
                  <a:lnTo>
                    <a:pt x="361" y="583"/>
                  </a:lnTo>
                  <a:lnTo>
                    <a:pt x="357" y="584"/>
                  </a:lnTo>
                  <a:lnTo>
                    <a:pt x="352" y="585"/>
                  </a:lnTo>
                  <a:lnTo>
                    <a:pt x="352" y="585"/>
                  </a:lnTo>
                  <a:lnTo>
                    <a:pt x="348" y="588"/>
                  </a:lnTo>
                  <a:lnTo>
                    <a:pt x="345" y="593"/>
                  </a:lnTo>
                  <a:lnTo>
                    <a:pt x="338" y="604"/>
                  </a:lnTo>
                  <a:lnTo>
                    <a:pt x="330" y="617"/>
                  </a:lnTo>
                  <a:lnTo>
                    <a:pt x="322" y="628"/>
                  </a:lnTo>
                  <a:lnTo>
                    <a:pt x="322" y="628"/>
                  </a:lnTo>
                  <a:lnTo>
                    <a:pt x="315" y="634"/>
                  </a:lnTo>
                  <a:lnTo>
                    <a:pt x="310" y="639"/>
                  </a:lnTo>
                  <a:lnTo>
                    <a:pt x="307" y="643"/>
                  </a:lnTo>
                  <a:lnTo>
                    <a:pt x="306" y="646"/>
                  </a:lnTo>
                  <a:lnTo>
                    <a:pt x="306" y="649"/>
                  </a:lnTo>
                  <a:lnTo>
                    <a:pt x="306" y="654"/>
                  </a:lnTo>
                  <a:lnTo>
                    <a:pt x="306" y="654"/>
                  </a:lnTo>
                  <a:lnTo>
                    <a:pt x="310" y="653"/>
                  </a:lnTo>
                  <a:lnTo>
                    <a:pt x="313" y="653"/>
                  </a:lnTo>
                  <a:lnTo>
                    <a:pt x="318" y="655"/>
                  </a:lnTo>
                  <a:lnTo>
                    <a:pt x="323" y="656"/>
                  </a:lnTo>
                  <a:lnTo>
                    <a:pt x="326" y="656"/>
                  </a:lnTo>
                  <a:lnTo>
                    <a:pt x="329" y="656"/>
                  </a:lnTo>
                  <a:lnTo>
                    <a:pt x="329" y="656"/>
                  </a:lnTo>
                  <a:lnTo>
                    <a:pt x="331" y="662"/>
                  </a:lnTo>
                  <a:lnTo>
                    <a:pt x="331" y="666"/>
                  </a:lnTo>
                  <a:lnTo>
                    <a:pt x="331" y="670"/>
                  </a:lnTo>
                  <a:lnTo>
                    <a:pt x="334" y="674"/>
                  </a:lnTo>
                  <a:lnTo>
                    <a:pt x="334" y="674"/>
                  </a:lnTo>
                  <a:lnTo>
                    <a:pt x="358" y="666"/>
                  </a:lnTo>
                  <a:lnTo>
                    <a:pt x="383" y="658"/>
                  </a:lnTo>
                  <a:lnTo>
                    <a:pt x="407" y="650"/>
                  </a:lnTo>
                  <a:lnTo>
                    <a:pt x="429" y="641"/>
                  </a:lnTo>
                  <a:lnTo>
                    <a:pt x="429" y="641"/>
                  </a:lnTo>
                  <a:lnTo>
                    <a:pt x="429" y="633"/>
                  </a:lnTo>
                  <a:lnTo>
                    <a:pt x="430" y="628"/>
                  </a:lnTo>
                  <a:lnTo>
                    <a:pt x="430" y="628"/>
                  </a:lnTo>
                  <a:close/>
                  <a:moveTo>
                    <a:pt x="434" y="768"/>
                  </a:moveTo>
                  <a:lnTo>
                    <a:pt x="434" y="768"/>
                  </a:lnTo>
                  <a:lnTo>
                    <a:pt x="434" y="765"/>
                  </a:lnTo>
                  <a:lnTo>
                    <a:pt x="433" y="762"/>
                  </a:lnTo>
                  <a:lnTo>
                    <a:pt x="432" y="760"/>
                  </a:lnTo>
                  <a:lnTo>
                    <a:pt x="430" y="757"/>
                  </a:lnTo>
                  <a:lnTo>
                    <a:pt x="430" y="757"/>
                  </a:lnTo>
                  <a:lnTo>
                    <a:pt x="424" y="761"/>
                  </a:lnTo>
                  <a:lnTo>
                    <a:pt x="417" y="764"/>
                  </a:lnTo>
                  <a:lnTo>
                    <a:pt x="408" y="766"/>
                  </a:lnTo>
                  <a:lnTo>
                    <a:pt x="401" y="766"/>
                  </a:lnTo>
                  <a:lnTo>
                    <a:pt x="394" y="764"/>
                  </a:lnTo>
                  <a:lnTo>
                    <a:pt x="392" y="761"/>
                  </a:lnTo>
                  <a:lnTo>
                    <a:pt x="390" y="759"/>
                  </a:lnTo>
                  <a:lnTo>
                    <a:pt x="389" y="756"/>
                  </a:lnTo>
                  <a:lnTo>
                    <a:pt x="389" y="753"/>
                  </a:lnTo>
                  <a:lnTo>
                    <a:pt x="390" y="749"/>
                  </a:lnTo>
                  <a:lnTo>
                    <a:pt x="393" y="743"/>
                  </a:lnTo>
                  <a:lnTo>
                    <a:pt x="393" y="743"/>
                  </a:lnTo>
                  <a:lnTo>
                    <a:pt x="382" y="746"/>
                  </a:lnTo>
                  <a:lnTo>
                    <a:pt x="372" y="750"/>
                  </a:lnTo>
                  <a:lnTo>
                    <a:pt x="362" y="755"/>
                  </a:lnTo>
                  <a:lnTo>
                    <a:pt x="354" y="760"/>
                  </a:lnTo>
                  <a:lnTo>
                    <a:pt x="347" y="768"/>
                  </a:lnTo>
                  <a:lnTo>
                    <a:pt x="341" y="776"/>
                  </a:lnTo>
                  <a:lnTo>
                    <a:pt x="337" y="787"/>
                  </a:lnTo>
                  <a:lnTo>
                    <a:pt x="332" y="799"/>
                  </a:lnTo>
                  <a:lnTo>
                    <a:pt x="332" y="799"/>
                  </a:lnTo>
                  <a:lnTo>
                    <a:pt x="359" y="795"/>
                  </a:lnTo>
                  <a:lnTo>
                    <a:pt x="385" y="788"/>
                  </a:lnTo>
                  <a:lnTo>
                    <a:pt x="398" y="784"/>
                  </a:lnTo>
                  <a:lnTo>
                    <a:pt x="409" y="780"/>
                  </a:lnTo>
                  <a:lnTo>
                    <a:pt x="422" y="774"/>
                  </a:lnTo>
                  <a:lnTo>
                    <a:pt x="434" y="768"/>
                  </a:lnTo>
                  <a:lnTo>
                    <a:pt x="434" y="768"/>
                  </a:lnTo>
                  <a:close/>
                  <a:moveTo>
                    <a:pt x="316" y="700"/>
                  </a:moveTo>
                  <a:lnTo>
                    <a:pt x="316" y="700"/>
                  </a:lnTo>
                  <a:lnTo>
                    <a:pt x="329" y="708"/>
                  </a:lnTo>
                  <a:lnTo>
                    <a:pt x="342" y="715"/>
                  </a:lnTo>
                  <a:lnTo>
                    <a:pt x="354" y="724"/>
                  </a:lnTo>
                  <a:lnTo>
                    <a:pt x="367" y="731"/>
                  </a:lnTo>
                  <a:lnTo>
                    <a:pt x="367" y="731"/>
                  </a:lnTo>
                  <a:lnTo>
                    <a:pt x="382" y="713"/>
                  </a:lnTo>
                  <a:lnTo>
                    <a:pt x="395" y="696"/>
                  </a:lnTo>
                  <a:lnTo>
                    <a:pt x="423" y="660"/>
                  </a:lnTo>
                  <a:lnTo>
                    <a:pt x="423" y="660"/>
                  </a:lnTo>
                  <a:lnTo>
                    <a:pt x="393" y="667"/>
                  </a:lnTo>
                  <a:lnTo>
                    <a:pt x="366" y="676"/>
                  </a:lnTo>
                  <a:lnTo>
                    <a:pt x="352" y="681"/>
                  </a:lnTo>
                  <a:lnTo>
                    <a:pt x="339" y="686"/>
                  </a:lnTo>
                  <a:lnTo>
                    <a:pt x="327" y="693"/>
                  </a:lnTo>
                  <a:lnTo>
                    <a:pt x="316" y="700"/>
                  </a:lnTo>
                  <a:lnTo>
                    <a:pt x="316" y="700"/>
                  </a:lnTo>
                  <a:close/>
                  <a:moveTo>
                    <a:pt x="246" y="345"/>
                  </a:moveTo>
                  <a:lnTo>
                    <a:pt x="246" y="345"/>
                  </a:lnTo>
                  <a:lnTo>
                    <a:pt x="239" y="353"/>
                  </a:lnTo>
                  <a:lnTo>
                    <a:pt x="231" y="360"/>
                  </a:lnTo>
                  <a:lnTo>
                    <a:pt x="222" y="365"/>
                  </a:lnTo>
                  <a:lnTo>
                    <a:pt x="212" y="371"/>
                  </a:lnTo>
                  <a:lnTo>
                    <a:pt x="193" y="380"/>
                  </a:lnTo>
                  <a:lnTo>
                    <a:pt x="183" y="386"/>
                  </a:lnTo>
                  <a:lnTo>
                    <a:pt x="174" y="391"/>
                  </a:lnTo>
                  <a:lnTo>
                    <a:pt x="174" y="391"/>
                  </a:lnTo>
                  <a:lnTo>
                    <a:pt x="195" y="416"/>
                  </a:lnTo>
                  <a:lnTo>
                    <a:pt x="204" y="429"/>
                  </a:lnTo>
                  <a:lnTo>
                    <a:pt x="208" y="437"/>
                  </a:lnTo>
                  <a:lnTo>
                    <a:pt x="211" y="444"/>
                  </a:lnTo>
                  <a:lnTo>
                    <a:pt x="211" y="444"/>
                  </a:lnTo>
                  <a:lnTo>
                    <a:pt x="213" y="446"/>
                  </a:lnTo>
                  <a:lnTo>
                    <a:pt x="216" y="446"/>
                  </a:lnTo>
                  <a:lnTo>
                    <a:pt x="219" y="443"/>
                  </a:lnTo>
                  <a:lnTo>
                    <a:pt x="223" y="441"/>
                  </a:lnTo>
                  <a:lnTo>
                    <a:pt x="225" y="441"/>
                  </a:lnTo>
                  <a:lnTo>
                    <a:pt x="227" y="443"/>
                  </a:lnTo>
                  <a:lnTo>
                    <a:pt x="227" y="443"/>
                  </a:lnTo>
                  <a:lnTo>
                    <a:pt x="236" y="453"/>
                  </a:lnTo>
                  <a:lnTo>
                    <a:pt x="240" y="457"/>
                  </a:lnTo>
                  <a:lnTo>
                    <a:pt x="246" y="461"/>
                  </a:lnTo>
                  <a:lnTo>
                    <a:pt x="246" y="461"/>
                  </a:lnTo>
                  <a:lnTo>
                    <a:pt x="262" y="455"/>
                  </a:lnTo>
                  <a:lnTo>
                    <a:pt x="277" y="450"/>
                  </a:lnTo>
                  <a:lnTo>
                    <a:pt x="292" y="442"/>
                  </a:lnTo>
                  <a:lnTo>
                    <a:pt x="306" y="435"/>
                  </a:lnTo>
                  <a:lnTo>
                    <a:pt x="318" y="426"/>
                  </a:lnTo>
                  <a:lnTo>
                    <a:pt x="331" y="417"/>
                  </a:lnTo>
                  <a:lnTo>
                    <a:pt x="343" y="407"/>
                  </a:lnTo>
                  <a:lnTo>
                    <a:pt x="354" y="396"/>
                  </a:lnTo>
                  <a:lnTo>
                    <a:pt x="354" y="396"/>
                  </a:lnTo>
                  <a:lnTo>
                    <a:pt x="246" y="345"/>
                  </a:lnTo>
                  <a:lnTo>
                    <a:pt x="246" y="345"/>
                  </a:lnTo>
                  <a:close/>
                  <a:moveTo>
                    <a:pt x="295" y="547"/>
                  </a:moveTo>
                  <a:lnTo>
                    <a:pt x="295" y="547"/>
                  </a:lnTo>
                  <a:lnTo>
                    <a:pt x="293" y="545"/>
                  </a:lnTo>
                  <a:lnTo>
                    <a:pt x="292" y="542"/>
                  </a:lnTo>
                  <a:lnTo>
                    <a:pt x="289" y="534"/>
                  </a:lnTo>
                  <a:lnTo>
                    <a:pt x="286" y="517"/>
                  </a:lnTo>
                  <a:lnTo>
                    <a:pt x="284" y="510"/>
                  </a:lnTo>
                  <a:lnTo>
                    <a:pt x="281" y="503"/>
                  </a:lnTo>
                  <a:lnTo>
                    <a:pt x="279" y="501"/>
                  </a:lnTo>
                  <a:lnTo>
                    <a:pt x="276" y="500"/>
                  </a:lnTo>
                  <a:lnTo>
                    <a:pt x="272" y="499"/>
                  </a:lnTo>
                  <a:lnTo>
                    <a:pt x="268" y="500"/>
                  </a:lnTo>
                  <a:lnTo>
                    <a:pt x="268" y="500"/>
                  </a:lnTo>
                  <a:lnTo>
                    <a:pt x="265" y="507"/>
                  </a:lnTo>
                  <a:lnTo>
                    <a:pt x="261" y="514"/>
                  </a:lnTo>
                  <a:lnTo>
                    <a:pt x="256" y="519"/>
                  </a:lnTo>
                  <a:lnTo>
                    <a:pt x="251" y="525"/>
                  </a:lnTo>
                  <a:lnTo>
                    <a:pt x="239" y="534"/>
                  </a:lnTo>
                  <a:lnTo>
                    <a:pt x="227" y="544"/>
                  </a:lnTo>
                  <a:lnTo>
                    <a:pt x="227" y="544"/>
                  </a:lnTo>
                  <a:lnTo>
                    <a:pt x="230" y="535"/>
                  </a:lnTo>
                  <a:lnTo>
                    <a:pt x="234" y="529"/>
                  </a:lnTo>
                  <a:lnTo>
                    <a:pt x="238" y="523"/>
                  </a:lnTo>
                  <a:lnTo>
                    <a:pt x="242" y="516"/>
                  </a:lnTo>
                  <a:lnTo>
                    <a:pt x="254" y="507"/>
                  </a:lnTo>
                  <a:lnTo>
                    <a:pt x="267" y="498"/>
                  </a:lnTo>
                  <a:lnTo>
                    <a:pt x="267" y="498"/>
                  </a:lnTo>
                  <a:lnTo>
                    <a:pt x="250" y="496"/>
                  </a:lnTo>
                  <a:lnTo>
                    <a:pt x="245" y="495"/>
                  </a:lnTo>
                  <a:lnTo>
                    <a:pt x="238" y="493"/>
                  </a:lnTo>
                  <a:lnTo>
                    <a:pt x="238" y="493"/>
                  </a:lnTo>
                  <a:lnTo>
                    <a:pt x="228" y="501"/>
                  </a:lnTo>
                  <a:lnTo>
                    <a:pt x="220" y="511"/>
                  </a:lnTo>
                  <a:lnTo>
                    <a:pt x="204" y="530"/>
                  </a:lnTo>
                  <a:lnTo>
                    <a:pt x="188" y="549"/>
                  </a:lnTo>
                  <a:lnTo>
                    <a:pt x="178" y="559"/>
                  </a:lnTo>
                  <a:lnTo>
                    <a:pt x="169" y="568"/>
                  </a:lnTo>
                  <a:lnTo>
                    <a:pt x="169" y="568"/>
                  </a:lnTo>
                  <a:lnTo>
                    <a:pt x="172" y="578"/>
                  </a:lnTo>
                  <a:lnTo>
                    <a:pt x="173" y="587"/>
                  </a:lnTo>
                  <a:lnTo>
                    <a:pt x="173" y="587"/>
                  </a:lnTo>
                  <a:lnTo>
                    <a:pt x="179" y="586"/>
                  </a:lnTo>
                  <a:lnTo>
                    <a:pt x="186" y="584"/>
                  </a:lnTo>
                  <a:lnTo>
                    <a:pt x="191" y="579"/>
                  </a:lnTo>
                  <a:lnTo>
                    <a:pt x="196" y="575"/>
                  </a:lnTo>
                  <a:lnTo>
                    <a:pt x="202" y="570"/>
                  </a:lnTo>
                  <a:lnTo>
                    <a:pt x="207" y="567"/>
                  </a:lnTo>
                  <a:lnTo>
                    <a:pt x="212" y="563"/>
                  </a:lnTo>
                  <a:lnTo>
                    <a:pt x="219" y="562"/>
                  </a:lnTo>
                  <a:lnTo>
                    <a:pt x="219" y="562"/>
                  </a:lnTo>
                  <a:lnTo>
                    <a:pt x="217" y="568"/>
                  </a:lnTo>
                  <a:lnTo>
                    <a:pt x="213" y="572"/>
                  </a:lnTo>
                  <a:lnTo>
                    <a:pt x="206" y="579"/>
                  </a:lnTo>
                  <a:lnTo>
                    <a:pt x="197" y="587"/>
                  </a:lnTo>
                  <a:lnTo>
                    <a:pt x="194" y="591"/>
                  </a:lnTo>
                  <a:lnTo>
                    <a:pt x="192" y="595"/>
                  </a:lnTo>
                  <a:lnTo>
                    <a:pt x="192" y="595"/>
                  </a:lnTo>
                  <a:lnTo>
                    <a:pt x="195" y="595"/>
                  </a:lnTo>
                  <a:lnTo>
                    <a:pt x="198" y="596"/>
                  </a:lnTo>
                  <a:lnTo>
                    <a:pt x="200" y="599"/>
                  </a:lnTo>
                  <a:lnTo>
                    <a:pt x="201" y="601"/>
                  </a:lnTo>
                  <a:lnTo>
                    <a:pt x="201" y="601"/>
                  </a:lnTo>
                  <a:lnTo>
                    <a:pt x="235" y="593"/>
                  </a:lnTo>
                  <a:lnTo>
                    <a:pt x="267" y="585"/>
                  </a:lnTo>
                  <a:lnTo>
                    <a:pt x="298" y="574"/>
                  </a:lnTo>
                  <a:lnTo>
                    <a:pt x="329" y="563"/>
                  </a:lnTo>
                  <a:lnTo>
                    <a:pt x="329" y="563"/>
                  </a:lnTo>
                  <a:lnTo>
                    <a:pt x="332" y="555"/>
                  </a:lnTo>
                  <a:lnTo>
                    <a:pt x="333" y="550"/>
                  </a:lnTo>
                  <a:lnTo>
                    <a:pt x="336" y="546"/>
                  </a:lnTo>
                  <a:lnTo>
                    <a:pt x="336" y="546"/>
                  </a:lnTo>
                  <a:lnTo>
                    <a:pt x="316" y="547"/>
                  </a:lnTo>
                  <a:lnTo>
                    <a:pt x="306" y="548"/>
                  </a:lnTo>
                  <a:lnTo>
                    <a:pt x="295" y="547"/>
                  </a:lnTo>
                  <a:lnTo>
                    <a:pt x="295" y="547"/>
                  </a:lnTo>
                  <a:close/>
                  <a:moveTo>
                    <a:pt x="230" y="610"/>
                  </a:moveTo>
                  <a:lnTo>
                    <a:pt x="230" y="610"/>
                  </a:lnTo>
                  <a:lnTo>
                    <a:pt x="206" y="616"/>
                  </a:lnTo>
                  <a:lnTo>
                    <a:pt x="195" y="620"/>
                  </a:lnTo>
                  <a:lnTo>
                    <a:pt x="191" y="622"/>
                  </a:lnTo>
                  <a:lnTo>
                    <a:pt x="187" y="626"/>
                  </a:lnTo>
                  <a:lnTo>
                    <a:pt x="187" y="626"/>
                  </a:lnTo>
                  <a:lnTo>
                    <a:pt x="200" y="635"/>
                  </a:lnTo>
                  <a:lnTo>
                    <a:pt x="215" y="644"/>
                  </a:lnTo>
                  <a:lnTo>
                    <a:pt x="230" y="651"/>
                  </a:lnTo>
                  <a:lnTo>
                    <a:pt x="243" y="658"/>
                  </a:lnTo>
                  <a:lnTo>
                    <a:pt x="243" y="658"/>
                  </a:lnTo>
                  <a:lnTo>
                    <a:pt x="252" y="664"/>
                  </a:lnTo>
                  <a:lnTo>
                    <a:pt x="257" y="667"/>
                  </a:lnTo>
                  <a:lnTo>
                    <a:pt x="260" y="668"/>
                  </a:lnTo>
                  <a:lnTo>
                    <a:pt x="262" y="668"/>
                  </a:lnTo>
                  <a:lnTo>
                    <a:pt x="262" y="668"/>
                  </a:lnTo>
                  <a:lnTo>
                    <a:pt x="263" y="668"/>
                  </a:lnTo>
                  <a:lnTo>
                    <a:pt x="264" y="666"/>
                  </a:lnTo>
                  <a:lnTo>
                    <a:pt x="267" y="662"/>
                  </a:lnTo>
                  <a:lnTo>
                    <a:pt x="269" y="655"/>
                  </a:lnTo>
                  <a:lnTo>
                    <a:pt x="273" y="651"/>
                  </a:lnTo>
                  <a:lnTo>
                    <a:pt x="273" y="651"/>
                  </a:lnTo>
                  <a:lnTo>
                    <a:pt x="291" y="637"/>
                  </a:lnTo>
                  <a:lnTo>
                    <a:pt x="308" y="620"/>
                  </a:lnTo>
                  <a:lnTo>
                    <a:pt x="316" y="610"/>
                  </a:lnTo>
                  <a:lnTo>
                    <a:pt x="323" y="601"/>
                  </a:lnTo>
                  <a:lnTo>
                    <a:pt x="329" y="590"/>
                  </a:lnTo>
                  <a:lnTo>
                    <a:pt x="334" y="579"/>
                  </a:lnTo>
                  <a:lnTo>
                    <a:pt x="334" y="579"/>
                  </a:lnTo>
                  <a:lnTo>
                    <a:pt x="322" y="580"/>
                  </a:lnTo>
                  <a:lnTo>
                    <a:pt x="308" y="583"/>
                  </a:lnTo>
                  <a:lnTo>
                    <a:pt x="295" y="586"/>
                  </a:lnTo>
                  <a:lnTo>
                    <a:pt x="282" y="591"/>
                  </a:lnTo>
                  <a:lnTo>
                    <a:pt x="256" y="601"/>
                  </a:lnTo>
                  <a:lnTo>
                    <a:pt x="242" y="606"/>
                  </a:lnTo>
                  <a:lnTo>
                    <a:pt x="230" y="610"/>
                  </a:lnTo>
                  <a:lnTo>
                    <a:pt x="230" y="610"/>
                  </a:lnTo>
                  <a:close/>
                  <a:moveTo>
                    <a:pt x="286" y="660"/>
                  </a:moveTo>
                  <a:lnTo>
                    <a:pt x="286" y="660"/>
                  </a:lnTo>
                  <a:lnTo>
                    <a:pt x="282" y="666"/>
                  </a:lnTo>
                  <a:lnTo>
                    <a:pt x="277" y="673"/>
                  </a:lnTo>
                  <a:lnTo>
                    <a:pt x="265" y="683"/>
                  </a:lnTo>
                  <a:lnTo>
                    <a:pt x="258" y="690"/>
                  </a:lnTo>
                  <a:lnTo>
                    <a:pt x="254" y="696"/>
                  </a:lnTo>
                  <a:lnTo>
                    <a:pt x="251" y="702"/>
                  </a:lnTo>
                  <a:lnTo>
                    <a:pt x="249" y="710"/>
                  </a:lnTo>
                  <a:lnTo>
                    <a:pt x="249" y="710"/>
                  </a:lnTo>
                  <a:lnTo>
                    <a:pt x="266" y="702"/>
                  </a:lnTo>
                  <a:lnTo>
                    <a:pt x="285" y="695"/>
                  </a:lnTo>
                  <a:lnTo>
                    <a:pt x="294" y="690"/>
                  </a:lnTo>
                  <a:lnTo>
                    <a:pt x="301" y="684"/>
                  </a:lnTo>
                  <a:lnTo>
                    <a:pt x="308" y="678"/>
                  </a:lnTo>
                  <a:lnTo>
                    <a:pt x="313" y="670"/>
                  </a:lnTo>
                  <a:lnTo>
                    <a:pt x="313" y="670"/>
                  </a:lnTo>
                  <a:lnTo>
                    <a:pt x="304" y="669"/>
                  </a:lnTo>
                  <a:lnTo>
                    <a:pt x="298" y="668"/>
                  </a:lnTo>
                  <a:lnTo>
                    <a:pt x="292" y="665"/>
                  </a:lnTo>
                  <a:lnTo>
                    <a:pt x="288" y="663"/>
                  </a:lnTo>
                  <a:lnTo>
                    <a:pt x="286" y="660"/>
                  </a:lnTo>
                  <a:lnTo>
                    <a:pt x="286" y="660"/>
                  </a:lnTo>
                  <a:close/>
                  <a:moveTo>
                    <a:pt x="142" y="501"/>
                  </a:moveTo>
                  <a:lnTo>
                    <a:pt x="142" y="501"/>
                  </a:lnTo>
                  <a:lnTo>
                    <a:pt x="145" y="498"/>
                  </a:lnTo>
                  <a:lnTo>
                    <a:pt x="148" y="495"/>
                  </a:lnTo>
                  <a:lnTo>
                    <a:pt x="157" y="489"/>
                  </a:lnTo>
                  <a:lnTo>
                    <a:pt x="165" y="485"/>
                  </a:lnTo>
                  <a:lnTo>
                    <a:pt x="174" y="480"/>
                  </a:lnTo>
                  <a:lnTo>
                    <a:pt x="174" y="480"/>
                  </a:lnTo>
                  <a:lnTo>
                    <a:pt x="182" y="474"/>
                  </a:lnTo>
                  <a:lnTo>
                    <a:pt x="190" y="468"/>
                  </a:lnTo>
                  <a:lnTo>
                    <a:pt x="196" y="462"/>
                  </a:lnTo>
                  <a:lnTo>
                    <a:pt x="201" y="455"/>
                  </a:lnTo>
                  <a:lnTo>
                    <a:pt x="201" y="455"/>
                  </a:lnTo>
                  <a:lnTo>
                    <a:pt x="198" y="455"/>
                  </a:lnTo>
                  <a:lnTo>
                    <a:pt x="197" y="453"/>
                  </a:lnTo>
                  <a:lnTo>
                    <a:pt x="194" y="447"/>
                  </a:lnTo>
                  <a:lnTo>
                    <a:pt x="189" y="433"/>
                  </a:lnTo>
                  <a:lnTo>
                    <a:pt x="189" y="433"/>
                  </a:lnTo>
                  <a:lnTo>
                    <a:pt x="182" y="435"/>
                  </a:lnTo>
                  <a:lnTo>
                    <a:pt x="177" y="438"/>
                  </a:lnTo>
                  <a:lnTo>
                    <a:pt x="167" y="446"/>
                  </a:lnTo>
                  <a:lnTo>
                    <a:pt x="158" y="452"/>
                  </a:lnTo>
                  <a:lnTo>
                    <a:pt x="152" y="454"/>
                  </a:lnTo>
                  <a:lnTo>
                    <a:pt x="147" y="455"/>
                  </a:lnTo>
                  <a:lnTo>
                    <a:pt x="147" y="455"/>
                  </a:lnTo>
                  <a:lnTo>
                    <a:pt x="149" y="449"/>
                  </a:lnTo>
                  <a:lnTo>
                    <a:pt x="152" y="443"/>
                  </a:lnTo>
                  <a:lnTo>
                    <a:pt x="157" y="440"/>
                  </a:lnTo>
                  <a:lnTo>
                    <a:pt x="161" y="436"/>
                  </a:lnTo>
                  <a:lnTo>
                    <a:pt x="171" y="429"/>
                  </a:lnTo>
                  <a:lnTo>
                    <a:pt x="175" y="425"/>
                  </a:lnTo>
                  <a:lnTo>
                    <a:pt x="178" y="420"/>
                  </a:lnTo>
                  <a:lnTo>
                    <a:pt x="178" y="420"/>
                  </a:lnTo>
                  <a:lnTo>
                    <a:pt x="175" y="413"/>
                  </a:lnTo>
                  <a:lnTo>
                    <a:pt x="172" y="407"/>
                  </a:lnTo>
                  <a:lnTo>
                    <a:pt x="166" y="402"/>
                  </a:lnTo>
                  <a:lnTo>
                    <a:pt x="163" y="399"/>
                  </a:lnTo>
                  <a:lnTo>
                    <a:pt x="160" y="398"/>
                  </a:lnTo>
                  <a:lnTo>
                    <a:pt x="160" y="398"/>
                  </a:lnTo>
                  <a:lnTo>
                    <a:pt x="147" y="407"/>
                  </a:lnTo>
                  <a:lnTo>
                    <a:pt x="135" y="417"/>
                  </a:lnTo>
                  <a:lnTo>
                    <a:pt x="125" y="427"/>
                  </a:lnTo>
                  <a:lnTo>
                    <a:pt x="114" y="438"/>
                  </a:lnTo>
                  <a:lnTo>
                    <a:pt x="92" y="461"/>
                  </a:lnTo>
                  <a:lnTo>
                    <a:pt x="81" y="470"/>
                  </a:lnTo>
                  <a:lnTo>
                    <a:pt x="69" y="480"/>
                  </a:lnTo>
                  <a:lnTo>
                    <a:pt x="69" y="480"/>
                  </a:lnTo>
                  <a:lnTo>
                    <a:pt x="73" y="483"/>
                  </a:lnTo>
                  <a:lnTo>
                    <a:pt x="77" y="484"/>
                  </a:lnTo>
                  <a:lnTo>
                    <a:pt x="81" y="484"/>
                  </a:lnTo>
                  <a:lnTo>
                    <a:pt x="84" y="484"/>
                  </a:lnTo>
                  <a:lnTo>
                    <a:pt x="88" y="482"/>
                  </a:lnTo>
                  <a:lnTo>
                    <a:pt x="91" y="480"/>
                  </a:lnTo>
                  <a:lnTo>
                    <a:pt x="97" y="474"/>
                  </a:lnTo>
                  <a:lnTo>
                    <a:pt x="103" y="468"/>
                  </a:lnTo>
                  <a:lnTo>
                    <a:pt x="110" y="463"/>
                  </a:lnTo>
                  <a:lnTo>
                    <a:pt x="114" y="461"/>
                  </a:lnTo>
                  <a:lnTo>
                    <a:pt x="117" y="459"/>
                  </a:lnTo>
                  <a:lnTo>
                    <a:pt x="120" y="458"/>
                  </a:lnTo>
                  <a:lnTo>
                    <a:pt x="125" y="458"/>
                  </a:lnTo>
                  <a:lnTo>
                    <a:pt x="125" y="458"/>
                  </a:lnTo>
                  <a:lnTo>
                    <a:pt x="116" y="468"/>
                  </a:lnTo>
                  <a:lnTo>
                    <a:pt x="106" y="478"/>
                  </a:lnTo>
                  <a:lnTo>
                    <a:pt x="98" y="486"/>
                  </a:lnTo>
                  <a:lnTo>
                    <a:pt x="89" y="496"/>
                  </a:lnTo>
                  <a:lnTo>
                    <a:pt x="89" y="496"/>
                  </a:lnTo>
                  <a:lnTo>
                    <a:pt x="92" y="500"/>
                  </a:lnTo>
                  <a:lnTo>
                    <a:pt x="96" y="504"/>
                  </a:lnTo>
                  <a:lnTo>
                    <a:pt x="98" y="511"/>
                  </a:lnTo>
                  <a:lnTo>
                    <a:pt x="98" y="517"/>
                  </a:lnTo>
                  <a:lnTo>
                    <a:pt x="98" y="517"/>
                  </a:lnTo>
                  <a:lnTo>
                    <a:pt x="105" y="517"/>
                  </a:lnTo>
                  <a:lnTo>
                    <a:pt x="111" y="516"/>
                  </a:lnTo>
                  <a:lnTo>
                    <a:pt x="115" y="514"/>
                  </a:lnTo>
                  <a:lnTo>
                    <a:pt x="119" y="511"/>
                  </a:lnTo>
                  <a:lnTo>
                    <a:pt x="119" y="511"/>
                  </a:lnTo>
                  <a:lnTo>
                    <a:pt x="126" y="511"/>
                  </a:lnTo>
                  <a:lnTo>
                    <a:pt x="131" y="510"/>
                  </a:lnTo>
                  <a:lnTo>
                    <a:pt x="144" y="507"/>
                  </a:lnTo>
                  <a:lnTo>
                    <a:pt x="156" y="502"/>
                  </a:lnTo>
                  <a:lnTo>
                    <a:pt x="167" y="500"/>
                  </a:lnTo>
                  <a:lnTo>
                    <a:pt x="167" y="500"/>
                  </a:lnTo>
                  <a:lnTo>
                    <a:pt x="183" y="498"/>
                  </a:lnTo>
                  <a:lnTo>
                    <a:pt x="198" y="497"/>
                  </a:lnTo>
                  <a:lnTo>
                    <a:pt x="212" y="495"/>
                  </a:lnTo>
                  <a:lnTo>
                    <a:pt x="219" y="494"/>
                  </a:lnTo>
                  <a:lnTo>
                    <a:pt x="224" y="490"/>
                  </a:lnTo>
                  <a:lnTo>
                    <a:pt x="224" y="490"/>
                  </a:lnTo>
                  <a:lnTo>
                    <a:pt x="223" y="489"/>
                  </a:lnTo>
                  <a:lnTo>
                    <a:pt x="223" y="488"/>
                  </a:lnTo>
                  <a:lnTo>
                    <a:pt x="220" y="487"/>
                  </a:lnTo>
                  <a:lnTo>
                    <a:pt x="218" y="485"/>
                  </a:lnTo>
                  <a:lnTo>
                    <a:pt x="217" y="483"/>
                  </a:lnTo>
                  <a:lnTo>
                    <a:pt x="217" y="480"/>
                  </a:lnTo>
                  <a:lnTo>
                    <a:pt x="217" y="480"/>
                  </a:lnTo>
                  <a:lnTo>
                    <a:pt x="220" y="475"/>
                  </a:lnTo>
                  <a:lnTo>
                    <a:pt x="223" y="472"/>
                  </a:lnTo>
                  <a:lnTo>
                    <a:pt x="223" y="470"/>
                  </a:lnTo>
                  <a:lnTo>
                    <a:pt x="224" y="467"/>
                  </a:lnTo>
                  <a:lnTo>
                    <a:pt x="223" y="464"/>
                  </a:lnTo>
                  <a:lnTo>
                    <a:pt x="222" y="461"/>
                  </a:lnTo>
                  <a:lnTo>
                    <a:pt x="222" y="461"/>
                  </a:lnTo>
                  <a:lnTo>
                    <a:pt x="211" y="465"/>
                  </a:lnTo>
                  <a:lnTo>
                    <a:pt x="202" y="471"/>
                  </a:lnTo>
                  <a:lnTo>
                    <a:pt x="185" y="485"/>
                  </a:lnTo>
                  <a:lnTo>
                    <a:pt x="175" y="492"/>
                  </a:lnTo>
                  <a:lnTo>
                    <a:pt x="165" y="497"/>
                  </a:lnTo>
                  <a:lnTo>
                    <a:pt x="160" y="499"/>
                  </a:lnTo>
                  <a:lnTo>
                    <a:pt x="155" y="501"/>
                  </a:lnTo>
                  <a:lnTo>
                    <a:pt x="148" y="501"/>
                  </a:lnTo>
                  <a:lnTo>
                    <a:pt x="142" y="501"/>
                  </a:lnTo>
                  <a:lnTo>
                    <a:pt x="142" y="501"/>
                  </a:lnTo>
                  <a:close/>
                  <a:moveTo>
                    <a:pt x="135" y="523"/>
                  </a:moveTo>
                  <a:lnTo>
                    <a:pt x="135" y="523"/>
                  </a:lnTo>
                  <a:lnTo>
                    <a:pt x="124" y="533"/>
                  </a:lnTo>
                  <a:lnTo>
                    <a:pt x="112" y="545"/>
                  </a:lnTo>
                  <a:lnTo>
                    <a:pt x="107" y="552"/>
                  </a:lnTo>
                  <a:lnTo>
                    <a:pt x="103" y="558"/>
                  </a:lnTo>
                  <a:lnTo>
                    <a:pt x="99" y="567"/>
                  </a:lnTo>
                  <a:lnTo>
                    <a:pt x="96" y="574"/>
                  </a:lnTo>
                  <a:lnTo>
                    <a:pt x="96" y="574"/>
                  </a:lnTo>
                  <a:lnTo>
                    <a:pt x="111" y="586"/>
                  </a:lnTo>
                  <a:lnTo>
                    <a:pt x="127" y="595"/>
                  </a:lnTo>
                  <a:lnTo>
                    <a:pt x="127" y="595"/>
                  </a:lnTo>
                  <a:lnTo>
                    <a:pt x="135" y="585"/>
                  </a:lnTo>
                  <a:lnTo>
                    <a:pt x="144" y="574"/>
                  </a:lnTo>
                  <a:lnTo>
                    <a:pt x="165" y="555"/>
                  </a:lnTo>
                  <a:lnTo>
                    <a:pt x="176" y="545"/>
                  </a:lnTo>
                  <a:lnTo>
                    <a:pt x="186" y="535"/>
                  </a:lnTo>
                  <a:lnTo>
                    <a:pt x="194" y="524"/>
                  </a:lnTo>
                  <a:lnTo>
                    <a:pt x="203" y="512"/>
                  </a:lnTo>
                  <a:lnTo>
                    <a:pt x="203" y="512"/>
                  </a:lnTo>
                  <a:lnTo>
                    <a:pt x="169" y="519"/>
                  </a:lnTo>
                  <a:lnTo>
                    <a:pt x="152" y="523"/>
                  </a:lnTo>
                  <a:lnTo>
                    <a:pt x="135" y="523"/>
                  </a:lnTo>
                  <a:lnTo>
                    <a:pt x="135" y="523"/>
                  </a:lnTo>
                  <a:close/>
                  <a:moveTo>
                    <a:pt x="158" y="585"/>
                  </a:moveTo>
                  <a:lnTo>
                    <a:pt x="158" y="585"/>
                  </a:lnTo>
                  <a:lnTo>
                    <a:pt x="150" y="588"/>
                  </a:lnTo>
                  <a:lnTo>
                    <a:pt x="143" y="593"/>
                  </a:lnTo>
                  <a:lnTo>
                    <a:pt x="137" y="598"/>
                  </a:lnTo>
                  <a:lnTo>
                    <a:pt x="132" y="604"/>
                  </a:lnTo>
                  <a:lnTo>
                    <a:pt x="121" y="617"/>
                  </a:lnTo>
                  <a:lnTo>
                    <a:pt x="112" y="630"/>
                  </a:lnTo>
                  <a:lnTo>
                    <a:pt x="112" y="630"/>
                  </a:lnTo>
                  <a:lnTo>
                    <a:pt x="120" y="630"/>
                  </a:lnTo>
                  <a:lnTo>
                    <a:pt x="130" y="629"/>
                  </a:lnTo>
                  <a:lnTo>
                    <a:pt x="141" y="625"/>
                  </a:lnTo>
                  <a:lnTo>
                    <a:pt x="151" y="621"/>
                  </a:lnTo>
                  <a:lnTo>
                    <a:pt x="161" y="617"/>
                  </a:lnTo>
                  <a:lnTo>
                    <a:pt x="169" y="613"/>
                  </a:lnTo>
                  <a:lnTo>
                    <a:pt x="173" y="609"/>
                  </a:lnTo>
                  <a:lnTo>
                    <a:pt x="174" y="607"/>
                  </a:lnTo>
                  <a:lnTo>
                    <a:pt x="174" y="606"/>
                  </a:lnTo>
                  <a:lnTo>
                    <a:pt x="174" y="606"/>
                  </a:lnTo>
                  <a:lnTo>
                    <a:pt x="174" y="608"/>
                  </a:lnTo>
                  <a:lnTo>
                    <a:pt x="174" y="608"/>
                  </a:lnTo>
                  <a:lnTo>
                    <a:pt x="170" y="602"/>
                  </a:lnTo>
                  <a:lnTo>
                    <a:pt x="164" y="596"/>
                  </a:lnTo>
                  <a:lnTo>
                    <a:pt x="160" y="591"/>
                  </a:lnTo>
                  <a:lnTo>
                    <a:pt x="159" y="588"/>
                  </a:lnTo>
                  <a:lnTo>
                    <a:pt x="158" y="585"/>
                  </a:lnTo>
                  <a:lnTo>
                    <a:pt x="158" y="585"/>
                  </a:lnTo>
                  <a:close/>
                  <a:moveTo>
                    <a:pt x="82" y="516"/>
                  </a:moveTo>
                  <a:lnTo>
                    <a:pt x="82" y="516"/>
                  </a:lnTo>
                  <a:lnTo>
                    <a:pt x="81" y="510"/>
                  </a:lnTo>
                  <a:lnTo>
                    <a:pt x="79" y="505"/>
                  </a:lnTo>
                  <a:lnTo>
                    <a:pt x="76" y="501"/>
                  </a:lnTo>
                  <a:lnTo>
                    <a:pt x="72" y="499"/>
                  </a:lnTo>
                  <a:lnTo>
                    <a:pt x="68" y="497"/>
                  </a:lnTo>
                  <a:lnTo>
                    <a:pt x="64" y="496"/>
                  </a:lnTo>
                  <a:lnTo>
                    <a:pt x="53" y="495"/>
                  </a:lnTo>
                  <a:lnTo>
                    <a:pt x="53" y="495"/>
                  </a:lnTo>
                  <a:lnTo>
                    <a:pt x="50" y="500"/>
                  </a:lnTo>
                  <a:lnTo>
                    <a:pt x="46" y="504"/>
                  </a:lnTo>
                  <a:lnTo>
                    <a:pt x="37" y="515"/>
                  </a:lnTo>
                  <a:lnTo>
                    <a:pt x="33" y="519"/>
                  </a:lnTo>
                  <a:lnTo>
                    <a:pt x="29" y="525"/>
                  </a:lnTo>
                  <a:lnTo>
                    <a:pt x="27" y="531"/>
                  </a:lnTo>
                  <a:lnTo>
                    <a:pt x="27" y="538"/>
                  </a:lnTo>
                  <a:lnTo>
                    <a:pt x="27" y="538"/>
                  </a:lnTo>
                  <a:lnTo>
                    <a:pt x="56" y="529"/>
                  </a:lnTo>
                  <a:lnTo>
                    <a:pt x="70" y="524"/>
                  </a:lnTo>
                  <a:lnTo>
                    <a:pt x="76" y="519"/>
                  </a:lnTo>
                  <a:lnTo>
                    <a:pt x="82" y="516"/>
                  </a:lnTo>
                  <a:lnTo>
                    <a:pt x="82" y="51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197"/>
            <p:cNvSpPr>
              <a:spLocks/>
            </p:cNvSpPr>
            <p:nvPr/>
          </p:nvSpPr>
          <p:spPr bwMode="auto">
            <a:xfrm>
              <a:off x="6103938" y="1752600"/>
              <a:ext cx="11113" cy="1111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14" y="0"/>
                </a:cxn>
                <a:cxn ang="0">
                  <a:pos x="17" y="2"/>
                </a:cxn>
                <a:cxn ang="0">
                  <a:pos x="18" y="5"/>
                </a:cxn>
                <a:cxn ang="0">
                  <a:pos x="19" y="9"/>
                </a:cxn>
                <a:cxn ang="0">
                  <a:pos x="18" y="14"/>
                </a:cxn>
                <a:cxn ang="0">
                  <a:pos x="17" y="17"/>
                </a:cxn>
                <a:cxn ang="0">
                  <a:pos x="14" y="20"/>
                </a:cxn>
                <a:cxn ang="0">
                  <a:pos x="9" y="22"/>
                </a:cxn>
                <a:cxn ang="0">
                  <a:pos x="9" y="22"/>
                </a:cxn>
                <a:cxn ang="0">
                  <a:pos x="6" y="21"/>
                </a:cxn>
                <a:cxn ang="0">
                  <a:pos x="4" y="19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8"/>
                </a:cxn>
                <a:cxn ang="0">
                  <a:pos x="1" y="4"/>
                </a:cxn>
                <a:cxn ang="0">
                  <a:pos x="4" y="1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9" h="22">
                  <a:moveTo>
                    <a:pt x="8" y="0"/>
                  </a:moveTo>
                  <a:lnTo>
                    <a:pt x="8" y="0"/>
                  </a:lnTo>
                  <a:lnTo>
                    <a:pt x="14" y="0"/>
                  </a:lnTo>
                  <a:lnTo>
                    <a:pt x="17" y="2"/>
                  </a:lnTo>
                  <a:lnTo>
                    <a:pt x="18" y="5"/>
                  </a:lnTo>
                  <a:lnTo>
                    <a:pt x="19" y="9"/>
                  </a:lnTo>
                  <a:lnTo>
                    <a:pt x="18" y="14"/>
                  </a:lnTo>
                  <a:lnTo>
                    <a:pt x="17" y="17"/>
                  </a:lnTo>
                  <a:lnTo>
                    <a:pt x="14" y="20"/>
                  </a:lnTo>
                  <a:lnTo>
                    <a:pt x="9" y="22"/>
                  </a:lnTo>
                  <a:lnTo>
                    <a:pt x="9" y="22"/>
                  </a:lnTo>
                  <a:lnTo>
                    <a:pt x="6" y="21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8"/>
                  </a:lnTo>
                  <a:lnTo>
                    <a:pt x="1" y="4"/>
                  </a:lnTo>
                  <a:lnTo>
                    <a:pt x="4" y="1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198"/>
            <p:cNvSpPr>
              <a:spLocks/>
            </p:cNvSpPr>
            <p:nvPr/>
          </p:nvSpPr>
          <p:spPr bwMode="auto">
            <a:xfrm>
              <a:off x="6089651" y="1765300"/>
              <a:ext cx="34925" cy="14288"/>
            </a:xfrm>
            <a:custGeom>
              <a:avLst/>
              <a:gdLst/>
              <a:ahLst/>
              <a:cxnLst>
                <a:cxn ang="0">
                  <a:pos x="60" y="3"/>
                </a:cxn>
                <a:cxn ang="0">
                  <a:pos x="60" y="3"/>
                </a:cxn>
                <a:cxn ang="0">
                  <a:pos x="63" y="6"/>
                </a:cxn>
                <a:cxn ang="0">
                  <a:pos x="65" y="8"/>
                </a:cxn>
                <a:cxn ang="0">
                  <a:pos x="67" y="11"/>
                </a:cxn>
                <a:cxn ang="0">
                  <a:pos x="68" y="16"/>
                </a:cxn>
                <a:cxn ang="0">
                  <a:pos x="68" y="16"/>
                </a:cxn>
                <a:cxn ang="0">
                  <a:pos x="65" y="20"/>
                </a:cxn>
                <a:cxn ang="0">
                  <a:pos x="62" y="23"/>
                </a:cxn>
                <a:cxn ang="0">
                  <a:pos x="58" y="25"/>
                </a:cxn>
                <a:cxn ang="0">
                  <a:pos x="52" y="25"/>
                </a:cxn>
                <a:cxn ang="0">
                  <a:pos x="52" y="25"/>
                </a:cxn>
                <a:cxn ang="0">
                  <a:pos x="49" y="24"/>
                </a:cxn>
                <a:cxn ang="0">
                  <a:pos x="47" y="23"/>
                </a:cxn>
                <a:cxn ang="0">
                  <a:pos x="45" y="21"/>
                </a:cxn>
                <a:cxn ang="0">
                  <a:pos x="42" y="20"/>
                </a:cxn>
                <a:cxn ang="0">
                  <a:pos x="42" y="20"/>
                </a:cxn>
                <a:cxn ang="0">
                  <a:pos x="33" y="19"/>
                </a:cxn>
                <a:cxn ang="0">
                  <a:pos x="22" y="19"/>
                </a:cxn>
                <a:cxn ang="0">
                  <a:pos x="13" y="18"/>
                </a:cxn>
                <a:cxn ang="0">
                  <a:pos x="7" y="16"/>
                </a:cxn>
                <a:cxn ang="0">
                  <a:pos x="1" y="14"/>
                </a:cxn>
                <a:cxn ang="0">
                  <a:pos x="1" y="14"/>
                </a:cxn>
                <a:cxn ang="0">
                  <a:pos x="0" y="10"/>
                </a:cxn>
                <a:cxn ang="0">
                  <a:pos x="0" y="8"/>
                </a:cxn>
                <a:cxn ang="0">
                  <a:pos x="0" y="5"/>
                </a:cxn>
                <a:cxn ang="0">
                  <a:pos x="0" y="5"/>
                </a:cxn>
                <a:cxn ang="0">
                  <a:pos x="8" y="2"/>
                </a:cxn>
                <a:cxn ang="0">
                  <a:pos x="15" y="0"/>
                </a:cxn>
                <a:cxn ang="0">
                  <a:pos x="22" y="2"/>
                </a:cxn>
                <a:cxn ang="0">
                  <a:pos x="29" y="3"/>
                </a:cxn>
                <a:cxn ang="0">
                  <a:pos x="35" y="4"/>
                </a:cxn>
                <a:cxn ang="0">
                  <a:pos x="43" y="5"/>
                </a:cxn>
                <a:cxn ang="0">
                  <a:pos x="50" y="5"/>
                </a:cxn>
                <a:cxn ang="0">
                  <a:pos x="60" y="3"/>
                </a:cxn>
                <a:cxn ang="0">
                  <a:pos x="60" y="3"/>
                </a:cxn>
              </a:cxnLst>
              <a:rect l="0" t="0" r="r" b="b"/>
              <a:pathLst>
                <a:path w="68" h="25">
                  <a:moveTo>
                    <a:pt x="60" y="3"/>
                  </a:moveTo>
                  <a:lnTo>
                    <a:pt x="60" y="3"/>
                  </a:lnTo>
                  <a:lnTo>
                    <a:pt x="63" y="6"/>
                  </a:lnTo>
                  <a:lnTo>
                    <a:pt x="65" y="8"/>
                  </a:lnTo>
                  <a:lnTo>
                    <a:pt x="67" y="11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5" y="20"/>
                  </a:lnTo>
                  <a:lnTo>
                    <a:pt x="62" y="23"/>
                  </a:lnTo>
                  <a:lnTo>
                    <a:pt x="58" y="25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49" y="24"/>
                  </a:lnTo>
                  <a:lnTo>
                    <a:pt x="47" y="23"/>
                  </a:lnTo>
                  <a:lnTo>
                    <a:pt x="45" y="21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33" y="19"/>
                  </a:lnTo>
                  <a:lnTo>
                    <a:pt x="22" y="19"/>
                  </a:lnTo>
                  <a:lnTo>
                    <a:pt x="13" y="18"/>
                  </a:lnTo>
                  <a:lnTo>
                    <a:pt x="7" y="16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5"/>
                  </a:lnTo>
                  <a:lnTo>
                    <a:pt x="0" y="5"/>
                  </a:lnTo>
                  <a:lnTo>
                    <a:pt x="8" y="2"/>
                  </a:lnTo>
                  <a:lnTo>
                    <a:pt x="15" y="0"/>
                  </a:lnTo>
                  <a:lnTo>
                    <a:pt x="22" y="2"/>
                  </a:lnTo>
                  <a:lnTo>
                    <a:pt x="29" y="3"/>
                  </a:lnTo>
                  <a:lnTo>
                    <a:pt x="35" y="4"/>
                  </a:lnTo>
                  <a:lnTo>
                    <a:pt x="43" y="5"/>
                  </a:lnTo>
                  <a:lnTo>
                    <a:pt x="50" y="5"/>
                  </a:lnTo>
                  <a:lnTo>
                    <a:pt x="60" y="3"/>
                  </a:lnTo>
                  <a:lnTo>
                    <a:pt x="60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5" name="Freeform 206"/>
            <p:cNvSpPr>
              <a:spLocks/>
            </p:cNvSpPr>
            <p:nvPr/>
          </p:nvSpPr>
          <p:spPr bwMode="auto">
            <a:xfrm>
              <a:off x="6072188" y="1817688"/>
              <a:ext cx="49213" cy="39688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29" y="45"/>
                </a:cxn>
                <a:cxn ang="0">
                  <a:pos x="30" y="56"/>
                </a:cxn>
                <a:cxn ang="0">
                  <a:pos x="36" y="50"/>
                </a:cxn>
                <a:cxn ang="0">
                  <a:pos x="48" y="40"/>
                </a:cxn>
                <a:cxn ang="0">
                  <a:pos x="62" y="20"/>
                </a:cxn>
                <a:cxn ang="0">
                  <a:pos x="69" y="5"/>
                </a:cxn>
                <a:cxn ang="0">
                  <a:pos x="78" y="5"/>
                </a:cxn>
                <a:cxn ang="0">
                  <a:pos x="79" y="13"/>
                </a:cxn>
                <a:cxn ang="0">
                  <a:pos x="76" y="19"/>
                </a:cxn>
                <a:cxn ang="0">
                  <a:pos x="68" y="28"/>
                </a:cxn>
                <a:cxn ang="0">
                  <a:pos x="67" y="31"/>
                </a:cxn>
                <a:cxn ang="0">
                  <a:pos x="77" y="41"/>
                </a:cxn>
                <a:cxn ang="0">
                  <a:pos x="85" y="42"/>
                </a:cxn>
                <a:cxn ang="0">
                  <a:pos x="94" y="41"/>
                </a:cxn>
                <a:cxn ang="0">
                  <a:pos x="95" y="44"/>
                </a:cxn>
                <a:cxn ang="0">
                  <a:pos x="91" y="50"/>
                </a:cxn>
                <a:cxn ang="0">
                  <a:pos x="88" y="53"/>
                </a:cxn>
                <a:cxn ang="0">
                  <a:pos x="93" y="62"/>
                </a:cxn>
                <a:cxn ang="0">
                  <a:pos x="94" y="72"/>
                </a:cxn>
                <a:cxn ang="0">
                  <a:pos x="90" y="74"/>
                </a:cxn>
                <a:cxn ang="0">
                  <a:pos x="84" y="75"/>
                </a:cxn>
                <a:cxn ang="0">
                  <a:pos x="82" y="71"/>
                </a:cxn>
                <a:cxn ang="0">
                  <a:pos x="79" y="65"/>
                </a:cxn>
                <a:cxn ang="0">
                  <a:pos x="78" y="61"/>
                </a:cxn>
                <a:cxn ang="0">
                  <a:pos x="70" y="63"/>
                </a:cxn>
                <a:cxn ang="0">
                  <a:pos x="63" y="71"/>
                </a:cxn>
                <a:cxn ang="0">
                  <a:pos x="57" y="73"/>
                </a:cxn>
                <a:cxn ang="0">
                  <a:pos x="54" y="70"/>
                </a:cxn>
                <a:cxn ang="0">
                  <a:pos x="61" y="60"/>
                </a:cxn>
                <a:cxn ang="0">
                  <a:pos x="71" y="53"/>
                </a:cxn>
                <a:cxn ang="0">
                  <a:pos x="71" y="50"/>
                </a:cxn>
                <a:cxn ang="0">
                  <a:pos x="67" y="45"/>
                </a:cxn>
                <a:cxn ang="0">
                  <a:pos x="63" y="38"/>
                </a:cxn>
                <a:cxn ang="0">
                  <a:pos x="63" y="35"/>
                </a:cxn>
                <a:cxn ang="0">
                  <a:pos x="51" y="50"/>
                </a:cxn>
                <a:cxn ang="0">
                  <a:pos x="39" y="64"/>
                </a:cxn>
                <a:cxn ang="0">
                  <a:pos x="27" y="63"/>
                </a:cxn>
                <a:cxn ang="0">
                  <a:pos x="19" y="60"/>
                </a:cxn>
                <a:cxn ang="0">
                  <a:pos x="20" y="49"/>
                </a:cxn>
                <a:cxn ang="0">
                  <a:pos x="20" y="33"/>
                </a:cxn>
                <a:cxn ang="0">
                  <a:pos x="19" y="26"/>
                </a:cxn>
                <a:cxn ang="0">
                  <a:pos x="16" y="28"/>
                </a:cxn>
                <a:cxn ang="0">
                  <a:pos x="9" y="34"/>
                </a:cxn>
                <a:cxn ang="0">
                  <a:pos x="4" y="35"/>
                </a:cxn>
                <a:cxn ang="0">
                  <a:pos x="3" y="34"/>
                </a:cxn>
                <a:cxn ang="0">
                  <a:pos x="0" y="33"/>
                </a:cxn>
                <a:cxn ang="0">
                  <a:pos x="5" y="22"/>
                </a:cxn>
                <a:cxn ang="0">
                  <a:pos x="17" y="7"/>
                </a:cxn>
                <a:cxn ang="0">
                  <a:pos x="22" y="0"/>
                </a:cxn>
                <a:cxn ang="0">
                  <a:pos x="26" y="0"/>
                </a:cxn>
                <a:cxn ang="0">
                  <a:pos x="33" y="3"/>
                </a:cxn>
              </a:cxnLst>
              <a:rect l="0" t="0" r="r" b="b"/>
              <a:pathLst>
                <a:path w="95" h="75">
                  <a:moveTo>
                    <a:pt x="33" y="3"/>
                  </a:moveTo>
                  <a:lnTo>
                    <a:pt x="33" y="3"/>
                  </a:lnTo>
                  <a:lnTo>
                    <a:pt x="30" y="32"/>
                  </a:lnTo>
                  <a:lnTo>
                    <a:pt x="29" y="45"/>
                  </a:lnTo>
                  <a:lnTo>
                    <a:pt x="29" y="50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36" y="50"/>
                  </a:lnTo>
                  <a:lnTo>
                    <a:pt x="42" y="46"/>
                  </a:lnTo>
                  <a:lnTo>
                    <a:pt x="48" y="40"/>
                  </a:lnTo>
                  <a:lnTo>
                    <a:pt x="52" y="33"/>
                  </a:lnTo>
                  <a:lnTo>
                    <a:pt x="62" y="20"/>
                  </a:lnTo>
                  <a:lnTo>
                    <a:pt x="69" y="5"/>
                  </a:lnTo>
                  <a:lnTo>
                    <a:pt x="69" y="5"/>
                  </a:lnTo>
                  <a:lnTo>
                    <a:pt x="78" y="5"/>
                  </a:lnTo>
                  <a:lnTo>
                    <a:pt x="78" y="5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77" y="16"/>
                  </a:lnTo>
                  <a:lnTo>
                    <a:pt x="76" y="19"/>
                  </a:lnTo>
                  <a:lnTo>
                    <a:pt x="70" y="25"/>
                  </a:lnTo>
                  <a:lnTo>
                    <a:pt x="68" y="28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73" y="38"/>
                  </a:lnTo>
                  <a:lnTo>
                    <a:pt x="77" y="41"/>
                  </a:lnTo>
                  <a:lnTo>
                    <a:pt x="79" y="42"/>
                  </a:lnTo>
                  <a:lnTo>
                    <a:pt x="85" y="42"/>
                  </a:lnTo>
                  <a:lnTo>
                    <a:pt x="94" y="41"/>
                  </a:lnTo>
                  <a:lnTo>
                    <a:pt x="94" y="41"/>
                  </a:lnTo>
                  <a:lnTo>
                    <a:pt x="95" y="42"/>
                  </a:lnTo>
                  <a:lnTo>
                    <a:pt x="95" y="44"/>
                  </a:lnTo>
                  <a:lnTo>
                    <a:pt x="93" y="47"/>
                  </a:lnTo>
                  <a:lnTo>
                    <a:pt x="91" y="50"/>
                  </a:lnTo>
                  <a:lnTo>
                    <a:pt x="88" y="53"/>
                  </a:lnTo>
                  <a:lnTo>
                    <a:pt x="88" y="53"/>
                  </a:lnTo>
                  <a:lnTo>
                    <a:pt x="90" y="58"/>
                  </a:lnTo>
                  <a:lnTo>
                    <a:pt x="93" y="62"/>
                  </a:lnTo>
                  <a:lnTo>
                    <a:pt x="94" y="65"/>
                  </a:lnTo>
                  <a:lnTo>
                    <a:pt x="94" y="72"/>
                  </a:lnTo>
                  <a:lnTo>
                    <a:pt x="94" y="72"/>
                  </a:lnTo>
                  <a:lnTo>
                    <a:pt x="90" y="74"/>
                  </a:lnTo>
                  <a:lnTo>
                    <a:pt x="87" y="75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2" y="71"/>
                  </a:lnTo>
                  <a:lnTo>
                    <a:pt x="81" y="68"/>
                  </a:lnTo>
                  <a:lnTo>
                    <a:pt x="79" y="65"/>
                  </a:lnTo>
                  <a:lnTo>
                    <a:pt x="78" y="61"/>
                  </a:lnTo>
                  <a:lnTo>
                    <a:pt x="78" y="61"/>
                  </a:lnTo>
                  <a:lnTo>
                    <a:pt x="73" y="61"/>
                  </a:lnTo>
                  <a:lnTo>
                    <a:pt x="70" y="63"/>
                  </a:lnTo>
                  <a:lnTo>
                    <a:pt x="65" y="68"/>
                  </a:lnTo>
                  <a:lnTo>
                    <a:pt x="63" y="71"/>
                  </a:lnTo>
                  <a:lnTo>
                    <a:pt x="61" y="73"/>
                  </a:lnTo>
                  <a:lnTo>
                    <a:pt x="57" y="73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7" y="64"/>
                  </a:lnTo>
                  <a:lnTo>
                    <a:pt x="61" y="60"/>
                  </a:lnTo>
                  <a:lnTo>
                    <a:pt x="66" y="57"/>
                  </a:lnTo>
                  <a:lnTo>
                    <a:pt x="71" y="53"/>
                  </a:lnTo>
                  <a:lnTo>
                    <a:pt x="71" y="53"/>
                  </a:lnTo>
                  <a:lnTo>
                    <a:pt x="71" y="50"/>
                  </a:lnTo>
                  <a:lnTo>
                    <a:pt x="70" y="48"/>
                  </a:lnTo>
                  <a:lnTo>
                    <a:pt x="67" y="45"/>
                  </a:lnTo>
                  <a:lnTo>
                    <a:pt x="64" y="41"/>
                  </a:lnTo>
                  <a:lnTo>
                    <a:pt x="63" y="38"/>
                  </a:lnTo>
                  <a:lnTo>
                    <a:pt x="63" y="35"/>
                  </a:lnTo>
                  <a:lnTo>
                    <a:pt x="63" y="35"/>
                  </a:lnTo>
                  <a:lnTo>
                    <a:pt x="56" y="43"/>
                  </a:lnTo>
                  <a:lnTo>
                    <a:pt x="51" y="50"/>
                  </a:lnTo>
                  <a:lnTo>
                    <a:pt x="46" y="58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27" y="63"/>
                  </a:lnTo>
                  <a:lnTo>
                    <a:pt x="23" y="62"/>
                  </a:lnTo>
                  <a:lnTo>
                    <a:pt x="19" y="60"/>
                  </a:lnTo>
                  <a:lnTo>
                    <a:pt x="19" y="60"/>
                  </a:lnTo>
                  <a:lnTo>
                    <a:pt x="20" y="49"/>
                  </a:lnTo>
                  <a:lnTo>
                    <a:pt x="20" y="41"/>
                  </a:lnTo>
                  <a:lnTo>
                    <a:pt x="20" y="33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17" y="26"/>
                  </a:lnTo>
                  <a:lnTo>
                    <a:pt x="16" y="28"/>
                  </a:lnTo>
                  <a:lnTo>
                    <a:pt x="12" y="31"/>
                  </a:lnTo>
                  <a:lnTo>
                    <a:pt x="9" y="34"/>
                  </a:lnTo>
                  <a:lnTo>
                    <a:pt x="7" y="35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5" y="22"/>
                  </a:lnTo>
                  <a:lnTo>
                    <a:pt x="11" y="14"/>
                  </a:lnTo>
                  <a:lnTo>
                    <a:pt x="17" y="7"/>
                  </a:lnTo>
                  <a:lnTo>
                    <a:pt x="20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6" name="Freeform 213"/>
            <p:cNvSpPr>
              <a:spLocks/>
            </p:cNvSpPr>
            <p:nvPr/>
          </p:nvSpPr>
          <p:spPr bwMode="auto">
            <a:xfrm>
              <a:off x="6073776" y="1895475"/>
              <a:ext cx="34925" cy="11113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7"/>
                </a:cxn>
                <a:cxn ang="0">
                  <a:pos x="2" y="5"/>
                </a:cxn>
                <a:cxn ang="0">
                  <a:pos x="5" y="3"/>
                </a:cxn>
                <a:cxn ang="0">
                  <a:pos x="11" y="1"/>
                </a:cxn>
                <a:cxn ang="0">
                  <a:pos x="18" y="0"/>
                </a:cxn>
                <a:cxn ang="0">
                  <a:pos x="27" y="0"/>
                </a:cxn>
                <a:cxn ang="0">
                  <a:pos x="44" y="1"/>
                </a:cxn>
                <a:cxn ang="0">
                  <a:pos x="52" y="1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63" y="3"/>
                </a:cxn>
                <a:cxn ang="0">
                  <a:pos x="65" y="5"/>
                </a:cxn>
                <a:cxn ang="0">
                  <a:pos x="66" y="9"/>
                </a:cxn>
                <a:cxn ang="0">
                  <a:pos x="65" y="12"/>
                </a:cxn>
                <a:cxn ang="0">
                  <a:pos x="63" y="15"/>
                </a:cxn>
                <a:cxn ang="0">
                  <a:pos x="60" y="17"/>
                </a:cxn>
                <a:cxn ang="0">
                  <a:pos x="56" y="19"/>
                </a:cxn>
                <a:cxn ang="0">
                  <a:pos x="49" y="19"/>
                </a:cxn>
                <a:cxn ang="0">
                  <a:pos x="49" y="19"/>
                </a:cxn>
                <a:cxn ang="0">
                  <a:pos x="47" y="18"/>
                </a:cxn>
                <a:cxn ang="0">
                  <a:pos x="44" y="17"/>
                </a:cxn>
                <a:cxn ang="0">
                  <a:pos x="41" y="15"/>
                </a:cxn>
                <a:cxn ang="0">
                  <a:pos x="37" y="12"/>
                </a:cxn>
                <a:cxn ang="0">
                  <a:pos x="37" y="12"/>
                </a:cxn>
                <a:cxn ang="0">
                  <a:pos x="32" y="12"/>
                </a:cxn>
                <a:cxn ang="0">
                  <a:pos x="26" y="12"/>
                </a:cxn>
                <a:cxn ang="0">
                  <a:pos x="13" y="14"/>
                </a:cxn>
                <a:cxn ang="0">
                  <a:pos x="7" y="14"/>
                </a:cxn>
                <a:cxn ang="0">
                  <a:pos x="3" y="12"/>
                </a:cxn>
                <a:cxn ang="0">
                  <a:pos x="1" y="10"/>
                </a:cxn>
                <a:cxn ang="0">
                  <a:pos x="0" y="9"/>
                </a:cxn>
                <a:cxn ang="0">
                  <a:pos x="0" y="7"/>
                </a:cxn>
                <a:cxn ang="0">
                  <a:pos x="0" y="7"/>
                </a:cxn>
              </a:cxnLst>
              <a:rect l="0" t="0" r="r" b="b"/>
              <a:pathLst>
                <a:path w="66" h="19">
                  <a:moveTo>
                    <a:pt x="0" y="7"/>
                  </a:moveTo>
                  <a:lnTo>
                    <a:pt x="0" y="7"/>
                  </a:lnTo>
                  <a:lnTo>
                    <a:pt x="2" y="5"/>
                  </a:lnTo>
                  <a:lnTo>
                    <a:pt x="5" y="3"/>
                  </a:lnTo>
                  <a:lnTo>
                    <a:pt x="11" y="1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44" y="1"/>
                  </a:lnTo>
                  <a:lnTo>
                    <a:pt x="52" y="1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63" y="3"/>
                  </a:lnTo>
                  <a:lnTo>
                    <a:pt x="65" y="5"/>
                  </a:lnTo>
                  <a:lnTo>
                    <a:pt x="66" y="9"/>
                  </a:lnTo>
                  <a:lnTo>
                    <a:pt x="65" y="12"/>
                  </a:lnTo>
                  <a:lnTo>
                    <a:pt x="63" y="15"/>
                  </a:lnTo>
                  <a:lnTo>
                    <a:pt x="60" y="17"/>
                  </a:lnTo>
                  <a:lnTo>
                    <a:pt x="56" y="19"/>
                  </a:lnTo>
                  <a:lnTo>
                    <a:pt x="49" y="19"/>
                  </a:lnTo>
                  <a:lnTo>
                    <a:pt x="49" y="19"/>
                  </a:lnTo>
                  <a:lnTo>
                    <a:pt x="47" y="18"/>
                  </a:lnTo>
                  <a:lnTo>
                    <a:pt x="44" y="17"/>
                  </a:lnTo>
                  <a:lnTo>
                    <a:pt x="41" y="15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2" y="12"/>
                  </a:lnTo>
                  <a:lnTo>
                    <a:pt x="26" y="12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57" name="Freeform 221"/>
            <p:cNvSpPr>
              <a:spLocks/>
            </p:cNvSpPr>
            <p:nvPr/>
          </p:nvSpPr>
          <p:spPr bwMode="auto">
            <a:xfrm>
              <a:off x="6075363" y="1908175"/>
              <a:ext cx="33338" cy="9525"/>
            </a:xfrm>
            <a:custGeom>
              <a:avLst/>
              <a:gdLst/>
              <a:ahLst/>
              <a:cxnLst>
                <a:cxn ang="0">
                  <a:pos x="60" y="2"/>
                </a:cxn>
                <a:cxn ang="0">
                  <a:pos x="60" y="2"/>
                </a:cxn>
                <a:cxn ang="0">
                  <a:pos x="61" y="6"/>
                </a:cxn>
                <a:cxn ang="0">
                  <a:pos x="62" y="8"/>
                </a:cxn>
                <a:cxn ang="0">
                  <a:pos x="63" y="11"/>
                </a:cxn>
                <a:cxn ang="0">
                  <a:pos x="63" y="11"/>
                </a:cxn>
                <a:cxn ang="0">
                  <a:pos x="61" y="13"/>
                </a:cxn>
                <a:cxn ang="0">
                  <a:pos x="58" y="15"/>
                </a:cxn>
                <a:cxn ang="0">
                  <a:pos x="53" y="16"/>
                </a:cxn>
                <a:cxn ang="0">
                  <a:pos x="47" y="17"/>
                </a:cxn>
                <a:cxn ang="0">
                  <a:pos x="40" y="16"/>
                </a:cxn>
                <a:cxn ang="0">
                  <a:pos x="24" y="14"/>
                </a:cxn>
                <a:cxn ang="0">
                  <a:pos x="15" y="14"/>
                </a:cxn>
                <a:cxn ang="0">
                  <a:pos x="5" y="15"/>
                </a:cxn>
                <a:cxn ang="0">
                  <a:pos x="5" y="15"/>
                </a:cxn>
                <a:cxn ang="0">
                  <a:pos x="3" y="13"/>
                </a:cxn>
                <a:cxn ang="0">
                  <a:pos x="1" y="11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9" y="1"/>
                </a:cxn>
                <a:cxn ang="0">
                  <a:pos x="17" y="0"/>
                </a:cxn>
                <a:cxn ang="0">
                  <a:pos x="25" y="0"/>
                </a:cxn>
                <a:cxn ang="0">
                  <a:pos x="32" y="0"/>
                </a:cxn>
                <a:cxn ang="0">
                  <a:pos x="46" y="1"/>
                </a:cxn>
                <a:cxn ang="0">
                  <a:pos x="60" y="2"/>
                </a:cxn>
                <a:cxn ang="0">
                  <a:pos x="60" y="2"/>
                </a:cxn>
              </a:cxnLst>
              <a:rect l="0" t="0" r="r" b="b"/>
              <a:pathLst>
                <a:path w="63" h="17">
                  <a:moveTo>
                    <a:pt x="60" y="2"/>
                  </a:moveTo>
                  <a:lnTo>
                    <a:pt x="60" y="2"/>
                  </a:lnTo>
                  <a:lnTo>
                    <a:pt x="61" y="6"/>
                  </a:lnTo>
                  <a:lnTo>
                    <a:pt x="62" y="8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1" y="13"/>
                  </a:lnTo>
                  <a:lnTo>
                    <a:pt x="58" y="15"/>
                  </a:lnTo>
                  <a:lnTo>
                    <a:pt x="53" y="16"/>
                  </a:lnTo>
                  <a:lnTo>
                    <a:pt x="47" y="17"/>
                  </a:lnTo>
                  <a:lnTo>
                    <a:pt x="40" y="16"/>
                  </a:lnTo>
                  <a:lnTo>
                    <a:pt x="24" y="14"/>
                  </a:lnTo>
                  <a:lnTo>
                    <a:pt x="15" y="14"/>
                  </a:lnTo>
                  <a:lnTo>
                    <a:pt x="5" y="15"/>
                  </a:lnTo>
                  <a:lnTo>
                    <a:pt x="5" y="15"/>
                  </a:lnTo>
                  <a:lnTo>
                    <a:pt x="3" y="13"/>
                  </a:lnTo>
                  <a:lnTo>
                    <a:pt x="1" y="11"/>
                  </a:lnTo>
                  <a:lnTo>
                    <a:pt x="0" y="8"/>
                  </a:lnTo>
                  <a:lnTo>
                    <a:pt x="0" y="3"/>
                  </a:lnTo>
                  <a:lnTo>
                    <a:pt x="0" y="3"/>
                  </a:lnTo>
                  <a:lnTo>
                    <a:pt x="9" y="1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0"/>
                  </a:lnTo>
                  <a:lnTo>
                    <a:pt x="46" y="1"/>
                  </a:lnTo>
                  <a:lnTo>
                    <a:pt x="60" y="2"/>
                  </a:lnTo>
                  <a:lnTo>
                    <a:pt x="60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804"/>
              <a:endParaRPr lang="zh-CN" altLang="en-US" sz="3199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Group 189"/>
          <p:cNvGrpSpPr>
            <a:grpSpLocks noChangeAspect="1"/>
          </p:cNvGrpSpPr>
          <p:nvPr/>
        </p:nvGrpSpPr>
        <p:grpSpPr bwMode="auto">
          <a:xfrm rot="19076758">
            <a:off x="9730720" y="4764162"/>
            <a:ext cx="808230" cy="933042"/>
            <a:chOff x="387" y="1666"/>
            <a:chExt cx="531" cy="613"/>
          </a:xfrm>
          <a:solidFill>
            <a:srgbClr val="FFFFFF"/>
          </a:solidFill>
        </p:grpSpPr>
        <p:sp>
          <p:nvSpPr>
            <p:cNvPr id="59" name="Freeform 191"/>
            <p:cNvSpPr>
              <a:spLocks noEditPoints="1"/>
            </p:cNvSpPr>
            <p:nvPr/>
          </p:nvSpPr>
          <p:spPr bwMode="auto">
            <a:xfrm>
              <a:off x="387" y="1666"/>
              <a:ext cx="531" cy="613"/>
            </a:xfrm>
            <a:custGeom>
              <a:avLst/>
              <a:gdLst>
                <a:gd name="T0" fmla="*/ 27 w 251"/>
                <a:gd name="T1" fmla="*/ 274 h 290"/>
                <a:gd name="T2" fmla="*/ 34 w 251"/>
                <a:gd name="T3" fmla="*/ 269 h 290"/>
                <a:gd name="T4" fmla="*/ 16 w 251"/>
                <a:gd name="T5" fmla="*/ 137 h 290"/>
                <a:gd name="T6" fmla="*/ 20 w 251"/>
                <a:gd name="T7" fmla="*/ 166 h 290"/>
                <a:gd name="T8" fmla="*/ 35 w 251"/>
                <a:gd name="T9" fmla="*/ 199 h 290"/>
                <a:gd name="T10" fmla="*/ 40 w 251"/>
                <a:gd name="T11" fmla="*/ 221 h 290"/>
                <a:gd name="T12" fmla="*/ 57 w 251"/>
                <a:gd name="T13" fmla="*/ 229 h 290"/>
                <a:gd name="T14" fmla="*/ 211 w 251"/>
                <a:gd name="T15" fmla="*/ 215 h 290"/>
                <a:gd name="T16" fmla="*/ 230 w 251"/>
                <a:gd name="T17" fmla="*/ 270 h 290"/>
                <a:gd name="T18" fmla="*/ 171 w 251"/>
                <a:gd name="T19" fmla="*/ 242 h 290"/>
                <a:gd name="T20" fmla="*/ 116 w 251"/>
                <a:gd name="T21" fmla="*/ 247 h 290"/>
                <a:gd name="T22" fmla="*/ 59 w 251"/>
                <a:gd name="T23" fmla="*/ 283 h 290"/>
                <a:gd name="T24" fmla="*/ 78 w 251"/>
                <a:gd name="T25" fmla="*/ 283 h 290"/>
                <a:gd name="T26" fmla="*/ 115 w 251"/>
                <a:gd name="T27" fmla="*/ 255 h 290"/>
                <a:gd name="T28" fmla="*/ 156 w 251"/>
                <a:gd name="T29" fmla="*/ 277 h 290"/>
                <a:gd name="T30" fmla="*/ 175 w 251"/>
                <a:gd name="T31" fmla="*/ 253 h 290"/>
                <a:gd name="T32" fmla="*/ 205 w 251"/>
                <a:gd name="T33" fmla="*/ 277 h 290"/>
                <a:gd name="T34" fmla="*/ 222 w 251"/>
                <a:gd name="T35" fmla="*/ 275 h 290"/>
                <a:gd name="T36" fmla="*/ 241 w 251"/>
                <a:gd name="T37" fmla="*/ 64 h 290"/>
                <a:gd name="T38" fmla="*/ 4 w 251"/>
                <a:gd name="T39" fmla="*/ 11 h 290"/>
                <a:gd name="T40" fmla="*/ 85 w 251"/>
                <a:gd name="T41" fmla="*/ 115 h 290"/>
                <a:gd name="T42" fmla="*/ 180 w 251"/>
                <a:gd name="T43" fmla="*/ 112 h 290"/>
                <a:gd name="T44" fmla="*/ 132 w 251"/>
                <a:gd name="T45" fmla="*/ 158 h 290"/>
                <a:gd name="T46" fmla="*/ 93 w 251"/>
                <a:gd name="T47" fmla="*/ 121 h 290"/>
                <a:gd name="T48" fmla="*/ 135 w 251"/>
                <a:gd name="T49" fmla="*/ 119 h 290"/>
                <a:gd name="T50" fmla="*/ 135 w 251"/>
                <a:gd name="T51" fmla="*/ 119 h 290"/>
                <a:gd name="T52" fmla="*/ 134 w 251"/>
                <a:gd name="T53" fmla="*/ 194 h 290"/>
                <a:gd name="T54" fmla="*/ 139 w 251"/>
                <a:gd name="T55" fmla="*/ 162 h 290"/>
                <a:gd name="T56" fmla="*/ 139 w 251"/>
                <a:gd name="T57" fmla="*/ 162 h 290"/>
                <a:gd name="T58" fmla="*/ 183 w 251"/>
                <a:gd name="T59" fmla="*/ 189 h 290"/>
                <a:gd name="T60" fmla="*/ 210 w 251"/>
                <a:gd name="T61" fmla="*/ 116 h 290"/>
                <a:gd name="T62" fmla="*/ 175 w 251"/>
                <a:gd name="T63" fmla="*/ 112 h 290"/>
                <a:gd name="T64" fmla="*/ 175 w 251"/>
                <a:gd name="T65" fmla="*/ 112 h 290"/>
                <a:gd name="T66" fmla="*/ 125 w 251"/>
                <a:gd name="T67" fmla="*/ 81 h 290"/>
                <a:gd name="T68" fmla="*/ 88 w 251"/>
                <a:gd name="T69" fmla="*/ 143 h 290"/>
                <a:gd name="T70" fmla="*/ 55 w 251"/>
                <a:gd name="T71" fmla="*/ 170 h 290"/>
                <a:gd name="T72" fmla="*/ 55 w 251"/>
                <a:gd name="T73" fmla="*/ 170 h 290"/>
                <a:gd name="T74" fmla="*/ 91 w 251"/>
                <a:gd name="T75" fmla="*/ 222 h 290"/>
                <a:gd name="T76" fmla="*/ 95 w 251"/>
                <a:gd name="T77" fmla="*/ 203 h 290"/>
                <a:gd name="T78" fmla="*/ 131 w 251"/>
                <a:gd name="T79" fmla="*/ 222 h 290"/>
                <a:gd name="T80" fmla="*/ 179 w 251"/>
                <a:gd name="T81" fmla="*/ 194 h 290"/>
                <a:gd name="T82" fmla="*/ 208 w 251"/>
                <a:gd name="T83" fmla="*/ 215 h 290"/>
                <a:gd name="T84" fmla="*/ 209 w 251"/>
                <a:gd name="T85" fmla="*/ 188 h 290"/>
                <a:gd name="T86" fmla="*/ 215 w 251"/>
                <a:gd name="T87" fmla="*/ 153 h 290"/>
                <a:gd name="T88" fmla="*/ 215 w 251"/>
                <a:gd name="T89" fmla="*/ 141 h 290"/>
                <a:gd name="T90" fmla="*/ 118 w 251"/>
                <a:gd name="T91" fmla="*/ 13 h 290"/>
                <a:gd name="T92" fmla="*/ 230 w 251"/>
                <a:gd name="T93" fmla="*/ 41 h 290"/>
                <a:gd name="T94" fmla="*/ 214 w 251"/>
                <a:gd name="T95" fmla="*/ 64 h 290"/>
                <a:gd name="T96" fmla="*/ 173 w 251"/>
                <a:gd name="T97" fmla="*/ 51 h 290"/>
                <a:gd name="T98" fmla="*/ 131 w 251"/>
                <a:gd name="T99" fmla="*/ 75 h 290"/>
                <a:gd name="T100" fmla="*/ 124 w 251"/>
                <a:gd name="T101" fmla="*/ 61 h 290"/>
                <a:gd name="T102" fmla="*/ 81 w 251"/>
                <a:gd name="T103" fmla="*/ 60 h 290"/>
                <a:gd name="T104" fmla="*/ 45 w 251"/>
                <a:gd name="T105" fmla="*/ 60 h 290"/>
                <a:gd name="T106" fmla="*/ 45 w 251"/>
                <a:gd name="T107" fmla="*/ 87 h 290"/>
                <a:gd name="T108" fmla="*/ 118 w 251"/>
                <a:gd name="T10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1" h="290">
                  <a:moveTo>
                    <a:pt x="0" y="15"/>
                  </a:moveTo>
                  <a:cubicBezTo>
                    <a:pt x="3" y="69"/>
                    <a:pt x="5" y="123"/>
                    <a:pt x="8" y="176"/>
                  </a:cubicBezTo>
                  <a:cubicBezTo>
                    <a:pt x="10" y="202"/>
                    <a:pt x="9" y="229"/>
                    <a:pt x="13" y="254"/>
                  </a:cubicBezTo>
                  <a:cubicBezTo>
                    <a:pt x="15" y="264"/>
                    <a:pt x="18" y="272"/>
                    <a:pt x="27" y="274"/>
                  </a:cubicBezTo>
                  <a:cubicBezTo>
                    <a:pt x="32" y="285"/>
                    <a:pt x="49" y="290"/>
                    <a:pt x="59" y="286"/>
                  </a:cubicBezTo>
                  <a:cubicBezTo>
                    <a:pt x="60" y="285"/>
                    <a:pt x="60" y="282"/>
                    <a:pt x="58" y="282"/>
                  </a:cubicBezTo>
                  <a:cubicBezTo>
                    <a:pt x="53" y="281"/>
                    <a:pt x="48" y="281"/>
                    <a:pt x="43" y="278"/>
                  </a:cubicBezTo>
                  <a:cubicBezTo>
                    <a:pt x="39" y="276"/>
                    <a:pt x="37" y="272"/>
                    <a:pt x="34" y="269"/>
                  </a:cubicBezTo>
                  <a:cubicBezTo>
                    <a:pt x="34" y="268"/>
                    <a:pt x="33" y="267"/>
                    <a:pt x="32" y="267"/>
                  </a:cubicBezTo>
                  <a:cubicBezTo>
                    <a:pt x="31" y="266"/>
                    <a:pt x="31" y="266"/>
                    <a:pt x="30" y="266"/>
                  </a:cubicBezTo>
                  <a:cubicBezTo>
                    <a:pt x="16" y="260"/>
                    <a:pt x="19" y="206"/>
                    <a:pt x="18" y="196"/>
                  </a:cubicBezTo>
                  <a:cubicBezTo>
                    <a:pt x="18" y="176"/>
                    <a:pt x="17" y="156"/>
                    <a:pt x="16" y="137"/>
                  </a:cubicBezTo>
                  <a:cubicBezTo>
                    <a:pt x="15" y="132"/>
                    <a:pt x="15" y="127"/>
                    <a:pt x="15" y="122"/>
                  </a:cubicBezTo>
                  <a:cubicBezTo>
                    <a:pt x="25" y="122"/>
                    <a:pt x="36" y="122"/>
                    <a:pt x="46" y="122"/>
                  </a:cubicBezTo>
                  <a:cubicBezTo>
                    <a:pt x="47" y="136"/>
                    <a:pt x="48" y="150"/>
                    <a:pt x="49" y="163"/>
                  </a:cubicBezTo>
                  <a:cubicBezTo>
                    <a:pt x="39" y="164"/>
                    <a:pt x="29" y="165"/>
                    <a:pt x="20" y="166"/>
                  </a:cubicBezTo>
                  <a:cubicBezTo>
                    <a:pt x="17" y="167"/>
                    <a:pt x="17" y="170"/>
                    <a:pt x="20" y="170"/>
                  </a:cubicBezTo>
                  <a:cubicBezTo>
                    <a:pt x="29" y="171"/>
                    <a:pt x="39" y="170"/>
                    <a:pt x="49" y="170"/>
                  </a:cubicBezTo>
                  <a:cubicBezTo>
                    <a:pt x="50" y="179"/>
                    <a:pt x="50" y="189"/>
                    <a:pt x="51" y="198"/>
                  </a:cubicBezTo>
                  <a:cubicBezTo>
                    <a:pt x="46" y="198"/>
                    <a:pt x="40" y="198"/>
                    <a:pt x="35" y="199"/>
                  </a:cubicBezTo>
                  <a:cubicBezTo>
                    <a:pt x="32" y="199"/>
                    <a:pt x="33" y="202"/>
                    <a:pt x="35" y="203"/>
                  </a:cubicBezTo>
                  <a:cubicBezTo>
                    <a:pt x="40" y="203"/>
                    <a:pt x="46" y="203"/>
                    <a:pt x="51" y="204"/>
                  </a:cubicBezTo>
                  <a:cubicBezTo>
                    <a:pt x="52" y="209"/>
                    <a:pt x="52" y="215"/>
                    <a:pt x="52" y="221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37" y="221"/>
                    <a:pt x="37" y="225"/>
                    <a:pt x="40" y="225"/>
                  </a:cubicBezTo>
                  <a:cubicBezTo>
                    <a:pt x="44" y="226"/>
                    <a:pt x="48" y="226"/>
                    <a:pt x="53" y="227"/>
                  </a:cubicBezTo>
                  <a:cubicBezTo>
                    <a:pt x="53" y="228"/>
                    <a:pt x="53" y="228"/>
                    <a:pt x="53" y="229"/>
                  </a:cubicBezTo>
                  <a:cubicBezTo>
                    <a:pt x="53" y="231"/>
                    <a:pt x="57" y="231"/>
                    <a:pt x="57" y="229"/>
                  </a:cubicBezTo>
                  <a:cubicBezTo>
                    <a:pt x="57" y="228"/>
                    <a:pt x="57" y="228"/>
                    <a:pt x="57" y="227"/>
                  </a:cubicBezTo>
                  <a:cubicBezTo>
                    <a:pt x="111" y="233"/>
                    <a:pt x="170" y="227"/>
                    <a:pt x="222" y="217"/>
                  </a:cubicBezTo>
                  <a:cubicBezTo>
                    <a:pt x="224" y="216"/>
                    <a:pt x="224" y="213"/>
                    <a:pt x="222" y="213"/>
                  </a:cubicBezTo>
                  <a:cubicBezTo>
                    <a:pt x="218" y="214"/>
                    <a:pt x="215" y="214"/>
                    <a:pt x="211" y="215"/>
                  </a:cubicBezTo>
                  <a:cubicBezTo>
                    <a:pt x="212" y="206"/>
                    <a:pt x="212" y="197"/>
                    <a:pt x="213" y="188"/>
                  </a:cubicBezTo>
                  <a:cubicBezTo>
                    <a:pt x="221" y="186"/>
                    <a:pt x="229" y="184"/>
                    <a:pt x="237" y="183"/>
                  </a:cubicBezTo>
                  <a:cubicBezTo>
                    <a:pt x="239" y="212"/>
                    <a:pt x="240" y="241"/>
                    <a:pt x="242" y="270"/>
                  </a:cubicBezTo>
                  <a:cubicBezTo>
                    <a:pt x="238" y="271"/>
                    <a:pt x="234" y="271"/>
                    <a:pt x="230" y="270"/>
                  </a:cubicBezTo>
                  <a:cubicBezTo>
                    <a:pt x="236" y="257"/>
                    <a:pt x="227" y="240"/>
                    <a:pt x="211" y="242"/>
                  </a:cubicBezTo>
                  <a:cubicBezTo>
                    <a:pt x="196" y="244"/>
                    <a:pt x="189" y="263"/>
                    <a:pt x="199" y="273"/>
                  </a:cubicBezTo>
                  <a:cubicBezTo>
                    <a:pt x="194" y="272"/>
                    <a:pt x="190" y="272"/>
                    <a:pt x="185" y="271"/>
                  </a:cubicBezTo>
                  <a:cubicBezTo>
                    <a:pt x="192" y="261"/>
                    <a:pt x="185" y="244"/>
                    <a:pt x="171" y="242"/>
                  </a:cubicBezTo>
                  <a:cubicBezTo>
                    <a:pt x="161" y="241"/>
                    <a:pt x="149" y="247"/>
                    <a:pt x="145" y="256"/>
                  </a:cubicBezTo>
                  <a:cubicBezTo>
                    <a:pt x="143" y="262"/>
                    <a:pt x="144" y="268"/>
                    <a:pt x="147" y="272"/>
                  </a:cubicBezTo>
                  <a:cubicBezTo>
                    <a:pt x="144" y="271"/>
                    <a:pt x="141" y="271"/>
                    <a:pt x="137" y="271"/>
                  </a:cubicBezTo>
                  <a:cubicBezTo>
                    <a:pt x="140" y="259"/>
                    <a:pt x="130" y="244"/>
                    <a:pt x="116" y="247"/>
                  </a:cubicBezTo>
                  <a:cubicBezTo>
                    <a:pt x="102" y="249"/>
                    <a:pt x="94" y="266"/>
                    <a:pt x="101" y="277"/>
                  </a:cubicBezTo>
                  <a:cubicBezTo>
                    <a:pt x="96" y="277"/>
                    <a:pt x="91" y="276"/>
                    <a:pt x="86" y="276"/>
                  </a:cubicBezTo>
                  <a:cubicBezTo>
                    <a:pt x="93" y="264"/>
                    <a:pt x="87" y="247"/>
                    <a:pt x="71" y="246"/>
                  </a:cubicBezTo>
                  <a:cubicBezTo>
                    <a:pt x="50" y="245"/>
                    <a:pt x="43" y="271"/>
                    <a:pt x="59" y="283"/>
                  </a:cubicBezTo>
                  <a:cubicBezTo>
                    <a:pt x="63" y="285"/>
                    <a:pt x="67" y="279"/>
                    <a:pt x="64" y="276"/>
                  </a:cubicBezTo>
                  <a:cubicBezTo>
                    <a:pt x="55" y="269"/>
                    <a:pt x="57" y="254"/>
                    <a:pt x="71" y="255"/>
                  </a:cubicBezTo>
                  <a:cubicBezTo>
                    <a:pt x="82" y="255"/>
                    <a:pt x="84" y="269"/>
                    <a:pt x="76" y="276"/>
                  </a:cubicBezTo>
                  <a:cubicBezTo>
                    <a:pt x="73" y="278"/>
                    <a:pt x="74" y="283"/>
                    <a:pt x="78" y="283"/>
                  </a:cubicBezTo>
                  <a:cubicBezTo>
                    <a:pt x="86" y="283"/>
                    <a:pt x="95" y="283"/>
                    <a:pt x="103" y="283"/>
                  </a:cubicBezTo>
                  <a:cubicBezTo>
                    <a:pt x="105" y="282"/>
                    <a:pt x="105" y="282"/>
                    <a:pt x="106" y="281"/>
                  </a:cubicBezTo>
                  <a:cubicBezTo>
                    <a:pt x="108" y="281"/>
                    <a:pt x="110" y="278"/>
                    <a:pt x="109" y="275"/>
                  </a:cubicBezTo>
                  <a:cubicBezTo>
                    <a:pt x="105" y="268"/>
                    <a:pt x="107" y="257"/>
                    <a:pt x="115" y="255"/>
                  </a:cubicBezTo>
                  <a:cubicBezTo>
                    <a:pt x="127" y="252"/>
                    <a:pt x="133" y="267"/>
                    <a:pt x="128" y="275"/>
                  </a:cubicBezTo>
                  <a:cubicBezTo>
                    <a:pt x="126" y="277"/>
                    <a:pt x="129" y="282"/>
                    <a:pt x="132" y="280"/>
                  </a:cubicBezTo>
                  <a:cubicBezTo>
                    <a:pt x="139" y="277"/>
                    <a:pt x="146" y="277"/>
                    <a:pt x="153" y="279"/>
                  </a:cubicBezTo>
                  <a:cubicBezTo>
                    <a:pt x="155" y="280"/>
                    <a:pt x="156" y="278"/>
                    <a:pt x="156" y="277"/>
                  </a:cubicBezTo>
                  <a:cubicBezTo>
                    <a:pt x="159" y="276"/>
                    <a:pt x="159" y="272"/>
                    <a:pt x="157" y="270"/>
                  </a:cubicBezTo>
                  <a:cubicBezTo>
                    <a:pt x="157" y="265"/>
                    <a:pt x="158" y="259"/>
                    <a:pt x="158" y="253"/>
                  </a:cubicBezTo>
                  <a:cubicBezTo>
                    <a:pt x="160" y="253"/>
                    <a:pt x="161" y="252"/>
                    <a:pt x="163" y="251"/>
                  </a:cubicBezTo>
                  <a:cubicBezTo>
                    <a:pt x="167" y="250"/>
                    <a:pt x="172" y="250"/>
                    <a:pt x="175" y="253"/>
                  </a:cubicBezTo>
                  <a:cubicBezTo>
                    <a:pt x="181" y="258"/>
                    <a:pt x="182" y="266"/>
                    <a:pt x="174" y="270"/>
                  </a:cubicBezTo>
                  <a:cubicBezTo>
                    <a:pt x="170" y="272"/>
                    <a:pt x="173" y="277"/>
                    <a:pt x="176" y="277"/>
                  </a:cubicBezTo>
                  <a:cubicBezTo>
                    <a:pt x="185" y="278"/>
                    <a:pt x="194" y="279"/>
                    <a:pt x="203" y="279"/>
                  </a:cubicBezTo>
                  <a:cubicBezTo>
                    <a:pt x="204" y="279"/>
                    <a:pt x="205" y="278"/>
                    <a:pt x="205" y="277"/>
                  </a:cubicBezTo>
                  <a:cubicBezTo>
                    <a:pt x="207" y="276"/>
                    <a:pt x="208" y="273"/>
                    <a:pt x="207" y="271"/>
                  </a:cubicBezTo>
                  <a:cubicBezTo>
                    <a:pt x="201" y="264"/>
                    <a:pt x="200" y="250"/>
                    <a:pt x="212" y="249"/>
                  </a:cubicBezTo>
                  <a:cubicBezTo>
                    <a:pt x="224" y="248"/>
                    <a:pt x="228" y="262"/>
                    <a:pt x="221" y="269"/>
                  </a:cubicBezTo>
                  <a:cubicBezTo>
                    <a:pt x="220" y="271"/>
                    <a:pt x="219" y="274"/>
                    <a:pt x="222" y="275"/>
                  </a:cubicBezTo>
                  <a:cubicBezTo>
                    <a:pt x="231" y="279"/>
                    <a:pt x="244" y="279"/>
                    <a:pt x="250" y="270"/>
                  </a:cubicBezTo>
                  <a:cubicBezTo>
                    <a:pt x="251" y="269"/>
                    <a:pt x="249" y="268"/>
                    <a:pt x="248" y="268"/>
                  </a:cubicBezTo>
                  <a:cubicBezTo>
                    <a:pt x="249" y="223"/>
                    <a:pt x="247" y="177"/>
                    <a:pt x="245" y="132"/>
                  </a:cubicBezTo>
                  <a:cubicBezTo>
                    <a:pt x="244" y="109"/>
                    <a:pt x="242" y="87"/>
                    <a:pt x="241" y="64"/>
                  </a:cubicBezTo>
                  <a:cubicBezTo>
                    <a:pt x="240" y="49"/>
                    <a:pt x="242" y="29"/>
                    <a:pt x="235" y="15"/>
                  </a:cubicBezTo>
                  <a:cubicBezTo>
                    <a:pt x="230" y="5"/>
                    <a:pt x="222" y="2"/>
                    <a:pt x="212" y="2"/>
                  </a:cubicBezTo>
                  <a:cubicBezTo>
                    <a:pt x="190" y="0"/>
                    <a:pt x="167" y="2"/>
                    <a:pt x="145" y="2"/>
                  </a:cubicBezTo>
                  <a:cubicBezTo>
                    <a:pt x="98" y="3"/>
                    <a:pt x="51" y="6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lose/>
                  <a:moveTo>
                    <a:pt x="52" y="86"/>
                  </a:moveTo>
                  <a:cubicBezTo>
                    <a:pt x="62" y="86"/>
                    <a:pt x="72" y="85"/>
                    <a:pt x="82" y="84"/>
                  </a:cubicBezTo>
                  <a:cubicBezTo>
                    <a:pt x="83" y="94"/>
                    <a:pt x="84" y="104"/>
                    <a:pt x="85" y="115"/>
                  </a:cubicBezTo>
                  <a:cubicBezTo>
                    <a:pt x="75" y="115"/>
                    <a:pt x="64" y="115"/>
                    <a:pt x="54" y="115"/>
                  </a:cubicBezTo>
                  <a:cubicBezTo>
                    <a:pt x="54" y="106"/>
                    <a:pt x="53" y="96"/>
                    <a:pt x="52" y="86"/>
                  </a:cubicBezTo>
                  <a:close/>
                  <a:moveTo>
                    <a:pt x="210" y="113"/>
                  </a:moveTo>
                  <a:cubicBezTo>
                    <a:pt x="200" y="112"/>
                    <a:pt x="190" y="112"/>
                    <a:pt x="180" y="112"/>
                  </a:cubicBezTo>
                  <a:cubicBezTo>
                    <a:pt x="180" y="101"/>
                    <a:pt x="180" y="89"/>
                    <a:pt x="179" y="78"/>
                  </a:cubicBezTo>
                  <a:cubicBezTo>
                    <a:pt x="190" y="77"/>
                    <a:pt x="201" y="77"/>
                    <a:pt x="212" y="76"/>
                  </a:cubicBezTo>
                  <a:cubicBezTo>
                    <a:pt x="211" y="88"/>
                    <a:pt x="210" y="100"/>
                    <a:pt x="210" y="113"/>
                  </a:cubicBezTo>
                  <a:close/>
                  <a:moveTo>
                    <a:pt x="132" y="158"/>
                  </a:moveTo>
                  <a:cubicBezTo>
                    <a:pt x="130" y="158"/>
                    <a:pt x="127" y="158"/>
                    <a:pt x="124" y="159"/>
                  </a:cubicBezTo>
                  <a:cubicBezTo>
                    <a:pt x="115" y="159"/>
                    <a:pt x="105" y="160"/>
                    <a:pt x="95" y="160"/>
                  </a:cubicBezTo>
                  <a:cubicBezTo>
                    <a:pt x="94" y="153"/>
                    <a:pt x="94" y="146"/>
                    <a:pt x="94" y="139"/>
                  </a:cubicBezTo>
                  <a:cubicBezTo>
                    <a:pt x="93" y="133"/>
                    <a:pt x="93" y="127"/>
                    <a:pt x="93" y="121"/>
                  </a:cubicBezTo>
                  <a:cubicBezTo>
                    <a:pt x="104" y="120"/>
                    <a:pt x="116" y="120"/>
                    <a:pt x="127" y="119"/>
                  </a:cubicBezTo>
                  <a:cubicBezTo>
                    <a:pt x="128" y="119"/>
                    <a:pt x="128" y="119"/>
                    <a:pt x="129" y="119"/>
                  </a:cubicBezTo>
                  <a:cubicBezTo>
                    <a:pt x="130" y="132"/>
                    <a:pt x="131" y="145"/>
                    <a:pt x="132" y="158"/>
                  </a:cubicBezTo>
                  <a:close/>
                  <a:moveTo>
                    <a:pt x="135" y="119"/>
                  </a:moveTo>
                  <a:cubicBezTo>
                    <a:pt x="149" y="118"/>
                    <a:pt x="162" y="118"/>
                    <a:pt x="176" y="117"/>
                  </a:cubicBezTo>
                  <a:cubicBezTo>
                    <a:pt x="176" y="129"/>
                    <a:pt x="176" y="141"/>
                    <a:pt x="177" y="154"/>
                  </a:cubicBezTo>
                  <a:cubicBezTo>
                    <a:pt x="164" y="155"/>
                    <a:pt x="151" y="156"/>
                    <a:pt x="138" y="157"/>
                  </a:cubicBezTo>
                  <a:cubicBezTo>
                    <a:pt x="137" y="144"/>
                    <a:pt x="136" y="132"/>
                    <a:pt x="135" y="119"/>
                  </a:cubicBezTo>
                  <a:close/>
                  <a:moveTo>
                    <a:pt x="128" y="163"/>
                  </a:moveTo>
                  <a:cubicBezTo>
                    <a:pt x="130" y="163"/>
                    <a:pt x="131" y="163"/>
                    <a:pt x="133" y="163"/>
                  </a:cubicBezTo>
                  <a:cubicBezTo>
                    <a:pt x="134" y="173"/>
                    <a:pt x="135" y="184"/>
                    <a:pt x="136" y="194"/>
                  </a:cubicBezTo>
                  <a:cubicBezTo>
                    <a:pt x="136" y="194"/>
                    <a:pt x="135" y="194"/>
                    <a:pt x="134" y="194"/>
                  </a:cubicBezTo>
                  <a:cubicBezTo>
                    <a:pt x="121" y="195"/>
                    <a:pt x="108" y="196"/>
                    <a:pt x="95" y="196"/>
                  </a:cubicBezTo>
                  <a:cubicBezTo>
                    <a:pt x="95" y="186"/>
                    <a:pt x="95" y="177"/>
                    <a:pt x="95" y="167"/>
                  </a:cubicBezTo>
                  <a:cubicBezTo>
                    <a:pt x="106" y="166"/>
                    <a:pt x="117" y="164"/>
                    <a:pt x="128" y="163"/>
                  </a:cubicBezTo>
                  <a:close/>
                  <a:moveTo>
                    <a:pt x="139" y="162"/>
                  </a:moveTo>
                  <a:cubicBezTo>
                    <a:pt x="151" y="161"/>
                    <a:pt x="164" y="160"/>
                    <a:pt x="177" y="158"/>
                  </a:cubicBezTo>
                  <a:cubicBezTo>
                    <a:pt x="178" y="168"/>
                    <a:pt x="178" y="179"/>
                    <a:pt x="179" y="189"/>
                  </a:cubicBezTo>
                  <a:cubicBezTo>
                    <a:pt x="166" y="191"/>
                    <a:pt x="153" y="192"/>
                    <a:pt x="141" y="193"/>
                  </a:cubicBezTo>
                  <a:cubicBezTo>
                    <a:pt x="140" y="183"/>
                    <a:pt x="139" y="173"/>
                    <a:pt x="139" y="162"/>
                  </a:cubicBezTo>
                  <a:close/>
                  <a:moveTo>
                    <a:pt x="182" y="158"/>
                  </a:moveTo>
                  <a:cubicBezTo>
                    <a:pt x="191" y="156"/>
                    <a:pt x="200" y="155"/>
                    <a:pt x="210" y="154"/>
                  </a:cubicBezTo>
                  <a:cubicBezTo>
                    <a:pt x="209" y="164"/>
                    <a:pt x="209" y="175"/>
                    <a:pt x="209" y="185"/>
                  </a:cubicBezTo>
                  <a:cubicBezTo>
                    <a:pt x="200" y="186"/>
                    <a:pt x="192" y="188"/>
                    <a:pt x="183" y="189"/>
                  </a:cubicBezTo>
                  <a:cubicBezTo>
                    <a:pt x="183" y="178"/>
                    <a:pt x="182" y="168"/>
                    <a:pt x="182" y="158"/>
                  </a:cubicBezTo>
                  <a:close/>
                  <a:moveTo>
                    <a:pt x="182" y="153"/>
                  </a:moveTo>
                  <a:cubicBezTo>
                    <a:pt x="182" y="141"/>
                    <a:pt x="181" y="129"/>
                    <a:pt x="181" y="117"/>
                  </a:cubicBezTo>
                  <a:cubicBezTo>
                    <a:pt x="191" y="116"/>
                    <a:pt x="200" y="116"/>
                    <a:pt x="210" y="116"/>
                  </a:cubicBezTo>
                  <a:cubicBezTo>
                    <a:pt x="210" y="123"/>
                    <a:pt x="210" y="130"/>
                    <a:pt x="210" y="137"/>
                  </a:cubicBezTo>
                  <a:cubicBezTo>
                    <a:pt x="210" y="141"/>
                    <a:pt x="210" y="146"/>
                    <a:pt x="210" y="150"/>
                  </a:cubicBezTo>
                  <a:cubicBezTo>
                    <a:pt x="200" y="151"/>
                    <a:pt x="191" y="152"/>
                    <a:pt x="182" y="153"/>
                  </a:cubicBezTo>
                  <a:close/>
                  <a:moveTo>
                    <a:pt x="175" y="112"/>
                  </a:moveTo>
                  <a:cubicBezTo>
                    <a:pt x="162" y="113"/>
                    <a:pt x="148" y="113"/>
                    <a:pt x="135" y="114"/>
                  </a:cubicBezTo>
                  <a:cubicBezTo>
                    <a:pt x="134" y="103"/>
                    <a:pt x="133" y="92"/>
                    <a:pt x="132" y="81"/>
                  </a:cubicBezTo>
                  <a:cubicBezTo>
                    <a:pt x="146" y="80"/>
                    <a:pt x="160" y="79"/>
                    <a:pt x="174" y="78"/>
                  </a:cubicBezTo>
                  <a:cubicBezTo>
                    <a:pt x="175" y="90"/>
                    <a:pt x="175" y="101"/>
                    <a:pt x="175" y="112"/>
                  </a:cubicBezTo>
                  <a:close/>
                  <a:moveTo>
                    <a:pt x="128" y="114"/>
                  </a:moveTo>
                  <a:cubicBezTo>
                    <a:pt x="116" y="114"/>
                    <a:pt x="104" y="114"/>
                    <a:pt x="92" y="114"/>
                  </a:cubicBezTo>
                  <a:cubicBezTo>
                    <a:pt x="92" y="104"/>
                    <a:pt x="91" y="94"/>
                    <a:pt x="90" y="84"/>
                  </a:cubicBezTo>
                  <a:cubicBezTo>
                    <a:pt x="102" y="83"/>
                    <a:pt x="114" y="82"/>
                    <a:pt x="125" y="81"/>
                  </a:cubicBezTo>
                  <a:cubicBezTo>
                    <a:pt x="126" y="92"/>
                    <a:pt x="127" y="103"/>
                    <a:pt x="128" y="114"/>
                  </a:cubicBezTo>
                  <a:close/>
                  <a:moveTo>
                    <a:pt x="54" y="122"/>
                  </a:moveTo>
                  <a:cubicBezTo>
                    <a:pt x="65" y="122"/>
                    <a:pt x="75" y="121"/>
                    <a:pt x="86" y="121"/>
                  </a:cubicBezTo>
                  <a:cubicBezTo>
                    <a:pt x="87" y="128"/>
                    <a:pt x="88" y="135"/>
                    <a:pt x="88" y="143"/>
                  </a:cubicBezTo>
                  <a:cubicBezTo>
                    <a:pt x="89" y="149"/>
                    <a:pt x="89" y="155"/>
                    <a:pt x="89" y="161"/>
                  </a:cubicBezTo>
                  <a:cubicBezTo>
                    <a:pt x="78" y="161"/>
                    <a:pt x="66" y="162"/>
                    <a:pt x="55" y="163"/>
                  </a:cubicBezTo>
                  <a:cubicBezTo>
                    <a:pt x="55" y="149"/>
                    <a:pt x="55" y="136"/>
                    <a:pt x="54" y="122"/>
                  </a:cubicBezTo>
                  <a:close/>
                  <a:moveTo>
                    <a:pt x="55" y="170"/>
                  </a:moveTo>
                  <a:cubicBezTo>
                    <a:pt x="67" y="169"/>
                    <a:pt x="78" y="168"/>
                    <a:pt x="89" y="167"/>
                  </a:cubicBezTo>
                  <a:cubicBezTo>
                    <a:pt x="90" y="177"/>
                    <a:pt x="90" y="187"/>
                    <a:pt x="90" y="196"/>
                  </a:cubicBezTo>
                  <a:cubicBezTo>
                    <a:pt x="79" y="197"/>
                    <a:pt x="67" y="197"/>
                    <a:pt x="56" y="198"/>
                  </a:cubicBezTo>
                  <a:cubicBezTo>
                    <a:pt x="56" y="188"/>
                    <a:pt x="55" y="179"/>
                    <a:pt x="55" y="170"/>
                  </a:cubicBezTo>
                  <a:close/>
                  <a:moveTo>
                    <a:pt x="56" y="221"/>
                  </a:moveTo>
                  <a:cubicBezTo>
                    <a:pt x="56" y="215"/>
                    <a:pt x="56" y="209"/>
                    <a:pt x="56" y="204"/>
                  </a:cubicBezTo>
                  <a:cubicBezTo>
                    <a:pt x="67" y="204"/>
                    <a:pt x="79" y="204"/>
                    <a:pt x="91" y="203"/>
                  </a:cubicBezTo>
                  <a:cubicBezTo>
                    <a:pt x="91" y="210"/>
                    <a:pt x="91" y="216"/>
                    <a:pt x="91" y="222"/>
                  </a:cubicBezTo>
                  <a:cubicBezTo>
                    <a:pt x="80" y="222"/>
                    <a:pt x="68" y="221"/>
                    <a:pt x="56" y="221"/>
                  </a:cubicBezTo>
                  <a:close/>
                  <a:moveTo>
                    <a:pt x="131" y="222"/>
                  </a:moveTo>
                  <a:cubicBezTo>
                    <a:pt x="119" y="223"/>
                    <a:pt x="107" y="223"/>
                    <a:pt x="94" y="222"/>
                  </a:cubicBezTo>
                  <a:cubicBezTo>
                    <a:pt x="95" y="216"/>
                    <a:pt x="95" y="210"/>
                    <a:pt x="95" y="203"/>
                  </a:cubicBezTo>
                  <a:cubicBezTo>
                    <a:pt x="109" y="202"/>
                    <a:pt x="123" y="201"/>
                    <a:pt x="137" y="200"/>
                  </a:cubicBezTo>
                  <a:cubicBezTo>
                    <a:pt x="138" y="207"/>
                    <a:pt x="139" y="214"/>
                    <a:pt x="139" y="222"/>
                  </a:cubicBezTo>
                  <a:cubicBezTo>
                    <a:pt x="139" y="222"/>
                    <a:pt x="140" y="222"/>
                    <a:pt x="140" y="222"/>
                  </a:cubicBezTo>
                  <a:cubicBezTo>
                    <a:pt x="137" y="222"/>
                    <a:pt x="134" y="222"/>
                    <a:pt x="131" y="222"/>
                  </a:cubicBezTo>
                  <a:close/>
                  <a:moveTo>
                    <a:pt x="142" y="222"/>
                  </a:moveTo>
                  <a:cubicBezTo>
                    <a:pt x="142" y="222"/>
                    <a:pt x="142" y="222"/>
                    <a:pt x="142" y="222"/>
                  </a:cubicBezTo>
                  <a:cubicBezTo>
                    <a:pt x="142" y="214"/>
                    <a:pt x="142" y="207"/>
                    <a:pt x="141" y="199"/>
                  </a:cubicBezTo>
                  <a:cubicBezTo>
                    <a:pt x="154" y="198"/>
                    <a:pt x="166" y="196"/>
                    <a:pt x="179" y="194"/>
                  </a:cubicBezTo>
                  <a:cubicBezTo>
                    <a:pt x="179" y="202"/>
                    <a:pt x="180" y="209"/>
                    <a:pt x="180" y="217"/>
                  </a:cubicBezTo>
                  <a:cubicBezTo>
                    <a:pt x="180" y="218"/>
                    <a:pt x="180" y="218"/>
                    <a:pt x="181" y="219"/>
                  </a:cubicBezTo>
                  <a:cubicBezTo>
                    <a:pt x="168" y="220"/>
                    <a:pt x="155" y="221"/>
                    <a:pt x="142" y="222"/>
                  </a:cubicBezTo>
                  <a:close/>
                  <a:moveTo>
                    <a:pt x="208" y="215"/>
                  </a:moveTo>
                  <a:cubicBezTo>
                    <a:pt x="200" y="216"/>
                    <a:pt x="192" y="217"/>
                    <a:pt x="183" y="218"/>
                  </a:cubicBezTo>
                  <a:cubicBezTo>
                    <a:pt x="183" y="218"/>
                    <a:pt x="184" y="218"/>
                    <a:pt x="184" y="217"/>
                  </a:cubicBezTo>
                  <a:cubicBezTo>
                    <a:pt x="183" y="209"/>
                    <a:pt x="183" y="201"/>
                    <a:pt x="183" y="193"/>
                  </a:cubicBezTo>
                  <a:cubicBezTo>
                    <a:pt x="192" y="192"/>
                    <a:pt x="200" y="190"/>
                    <a:pt x="209" y="188"/>
                  </a:cubicBezTo>
                  <a:cubicBezTo>
                    <a:pt x="209" y="197"/>
                    <a:pt x="209" y="206"/>
                    <a:pt x="208" y="215"/>
                  </a:cubicBezTo>
                  <a:close/>
                  <a:moveTo>
                    <a:pt x="237" y="180"/>
                  </a:moveTo>
                  <a:cubicBezTo>
                    <a:pt x="229" y="182"/>
                    <a:pt x="221" y="183"/>
                    <a:pt x="213" y="184"/>
                  </a:cubicBezTo>
                  <a:cubicBezTo>
                    <a:pt x="214" y="174"/>
                    <a:pt x="214" y="164"/>
                    <a:pt x="215" y="153"/>
                  </a:cubicBezTo>
                  <a:cubicBezTo>
                    <a:pt x="220" y="152"/>
                    <a:pt x="224" y="152"/>
                    <a:pt x="229" y="151"/>
                  </a:cubicBezTo>
                  <a:cubicBezTo>
                    <a:pt x="231" y="151"/>
                    <a:pt x="230" y="148"/>
                    <a:pt x="229" y="148"/>
                  </a:cubicBezTo>
                  <a:cubicBezTo>
                    <a:pt x="224" y="149"/>
                    <a:pt x="220" y="149"/>
                    <a:pt x="215" y="150"/>
                  </a:cubicBezTo>
                  <a:cubicBezTo>
                    <a:pt x="215" y="147"/>
                    <a:pt x="215" y="144"/>
                    <a:pt x="215" y="141"/>
                  </a:cubicBezTo>
                  <a:cubicBezTo>
                    <a:pt x="216" y="133"/>
                    <a:pt x="216" y="125"/>
                    <a:pt x="217" y="117"/>
                  </a:cubicBezTo>
                  <a:cubicBezTo>
                    <a:pt x="223" y="117"/>
                    <a:pt x="229" y="117"/>
                    <a:pt x="234" y="118"/>
                  </a:cubicBezTo>
                  <a:cubicBezTo>
                    <a:pt x="236" y="139"/>
                    <a:pt x="236" y="160"/>
                    <a:pt x="237" y="180"/>
                  </a:cubicBezTo>
                  <a:close/>
                  <a:moveTo>
                    <a:pt x="118" y="13"/>
                  </a:moveTo>
                  <a:cubicBezTo>
                    <a:pt x="139" y="12"/>
                    <a:pt x="159" y="11"/>
                    <a:pt x="179" y="11"/>
                  </a:cubicBezTo>
                  <a:cubicBezTo>
                    <a:pt x="186" y="11"/>
                    <a:pt x="194" y="10"/>
                    <a:pt x="202" y="11"/>
                  </a:cubicBezTo>
                  <a:cubicBezTo>
                    <a:pt x="212" y="10"/>
                    <a:pt x="221" y="14"/>
                    <a:pt x="228" y="24"/>
                  </a:cubicBezTo>
                  <a:cubicBezTo>
                    <a:pt x="229" y="30"/>
                    <a:pt x="229" y="35"/>
                    <a:pt x="230" y="41"/>
                  </a:cubicBezTo>
                  <a:cubicBezTo>
                    <a:pt x="232" y="66"/>
                    <a:pt x="233" y="90"/>
                    <a:pt x="234" y="115"/>
                  </a:cubicBezTo>
                  <a:cubicBezTo>
                    <a:pt x="229" y="114"/>
                    <a:pt x="223" y="113"/>
                    <a:pt x="217" y="113"/>
                  </a:cubicBezTo>
                  <a:cubicBezTo>
                    <a:pt x="218" y="97"/>
                    <a:pt x="219" y="80"/>
                    <a:pt x="217" y="64"/>
                  </a:cubicBezTo>
                  <a:cubicBezTo>
                    <a:pt x="217" y="62"/>
                    <a:pt x="214" y="62"/>
                    <a:pt x="214" y="64"/>
                  </a:cubicBezTo>
                  <a:cubicBezTo>
                    <a:pt x="213" y="67"/>
                    <a:pt x="213" y="70"/>
                    <a:pt x="212" y="73"/>
                  </a:cubicBezTo>
                  <a:cubicBezTo>
                    <a:pt x="201" y="73"/>
                    <a:pt x="190" y="73"/>
                    <a:pt x="179" y="73"/>
                  </a:cubicBezTo>
                  <a:cubicBezTo>
                    <a:pt x="179" y="66"/>
                    <a:pt x="178" y="59"/>
                    <a:pt x="178" y="52"/>
                  </a:cubicBezTo>
                  <a:cubicBezTo>
                    <a:pt x="178" y="49"/>
                    <a:pt x="175" y="49"/>
                    <a:pt x="173" y="51"/>
                  </a:cubicBezTo>
                  <a:cubicBezTo>
                    <a:pt x="170" y="55"/>
                    <a:pt x="171" y="54"/>
                    <a:pt x="172" y="59"/>
                  </a:cubicBezTo>
                  <a:cubicBezTo>
                    <a:pt x="172" y="60"/>
                    <a:pt x="173" y="61"/>
                    <a:pt x="173" y="60"/>
                  </a:cubicBezTo>
                  <a:cubicBezTo>
                    <a:pt x="174" y="65"/>
                    <a:pt x="174" y="69"/>
                    <a:pt x="174" y="74"/>
                  </a:cubicBezTo>
                  <a:cubicBezTo>
                    <a:pt x="160" y="74"/>
                    <a:pt x="145" y="74"/>
                    <a:pt x="131" y="75"/>
                  </a:cubicBezTo>
                  <a:cubicBezTo>
                    <a:pt x="130" y="67"/>
                    <a:pt x="130" y="60"/>
                    <a:pt x="129" y="52"/>
                  </a:cubicBezTo>
                  <a:cubicBezTo>
                    <a:pt x="128" y="49"/>
                    <a:pt x="124" y="49"/>
                    <a:pt x="124" y="52"/>
                  </a:cubicBezTo>
                  <a:cubicBezTo>
                    <a:pt x="123" y="54"/>
                    <a:pt x="123" y="57"/>
                    <a:pt x="122" y="59"/>
                  </a:cubicBezTo>
                  <a:cubicBezTo>
                    <a:pt x="122" y="61"/>
                    <a:pt x="123" y="61"/>
                    <a:pt x="124" y="61"/>
                  </a:cubicBezTo>
                  <a:cubicBezTo>
                    <a:pt x="124" y="66"/>
                    <a:pt x="125" y="71"/>
                    <a:pt x="125" y="75"/>
                  </a:cubicBezTo>
                  <a:cubicBezTo>
                    <a:pt x="113" y="76"/>
                    <a:pt x="101" y="77"/>
                    <a:pt x="89" y="78"/>
                  </a:cubicBezTo>
                  <a:cubicBezTo>
                    <a:pt x="88" y="71"/>
                    <a:pt x="87" y="65"/>
                    <a:pt x="86" y="59"/>
                  </a:cubicBezTo>
                  <a:cubicBezTo>
                    <a:pt x="85" y="57"/>
                    <a:pt x="81" y="57"/>
                    <a:pt x="81" y="60"/>
                  </a:cubicBezTo>
                  <a:cubicBezTo>
                    <a:pt x="81" y="66"/>
                    <a:pt x="81" y="72"/>
                    <a:pt x="82" y="78"/>
                  </a:cubicBezTo>
                  <a:cubicBezTo>
                    <a:pt x="72" y="79"/>
                    <a:pt x="62" y="80"/>
                    <a:pt x="52" y="81"/>
                  </a:cubicBezTo>
                  <a:cubicBezTo>
                    <a:pt x="52" y="74"/>
                    <a:pt x="51" y="67"/>
                    <a:pt x="50" y="60"/>
                  </a:cubicBezTo>
                  <a:cubicBezTo>
                    <a:pt x="50" y="57"/>
                    <a:pt x="45" y="57"/>
                    <a:pt x="45" y="60"/>
                  </a:cubicBezTo>
                  <a:cubicBezTo>
                    <a:pt x="45" y="67"/>
                    <a:pt x="45" y="75"/>
                    <a:pt x="45" y="82"/>
                  </a:cubicBezTo>
                  <a:cubicBezTo>
                    <a:pt x="39" y="83"/>
                    <a:pt x="33" y="83"/>
                    <a:pt x="28" y="84"/>
                  </a:cubicBezTo>
                  <a:cubicBezTo>
                    <a:pt x="25" y="85"/>
                    <a:pt x="25" y="88"/>
                    <a:pt x="28" y="88"/>
                  </a:cubicBezTo>
                  <a:cubicBezTo>
                    <a:pt x="34" y="88"/>
                    <a:pt x="39" y="87"/>
                    <a:pt x="45" y="87"/>
                  </a:cubicBezTo>
                  <a:cubicBezTo>
                    <a:pt x="45" y="97"/>
                    <a:pt x="46" y="106"/>
                    <a:pt x="46" y="116"/>
                  </a:cubicBezTo>
                  <a:cubicBezTo>
                    <a:pt x="36" y="116"/>
                    <a:pt x="25" y="117"/>
                    <a:pt x="15" y="118"/>
                  </a:cubicBezTo>
                  <a:cubicBezTo>
                    <a:pt x="13" y="85"/>
                    <a:pt x="11" y="52"/>
                    <a:pt x="9" y="20"/>
                  </a:cubicBezTo>
                  <a:cubicBezTo>
                    <a:pt x="46" y="16"/>
                    <a:pt x="82" y="14"/>
                    <a:pt x="1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zh-CN" altLang="en-US" sz="2399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192"/>
            <p:cNvSpPr>
              <a:spLocks/>
            </p:cNvSpPr>
            <p:nvPr/>
          </p:nvSpPr>
          <p:spPr bwMode="auto">
            <a:xfrm>
              <a:off x="461" y="1734"/>
              <a:ext cx="347" cy="27"/>
            </a:xfrm>
            <a:custGeom>
              <a:avLst/>
              <a:gdLst>
                <a:gd name="T0" fmla="*/ 4 w 164"/>
                <a:gd name="T1" fmla="*/ 13 h 13"/>
                <a:gd name="T2" fmla="*/ 161 w 164"/>
                <a:gd name="T3" fmla="*/ 10 h 13"/>
                <a:gd name="T4" fmla="*/ 162 w 164"/>
                <a:gd name="T5" fmla="*/ 7 h 13"/>
                <a:gd name="T6" fmla="*/ 4 w 164"/>
                <a:gd name="T7" fmla="*/ 8 h 13"/>
                <a:gd name="T8" fmla="*/ 4 w 16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">
                  <a:moveTo>
                    <a:pt x="4" y="13"/>
                  </a:moveTo>
                  <a:cubicBezTo>
                    <a:pt x="57" y="8"/>
                    <a:pt x="109" y="6"/>
                    <a:pt x="161" y="10"/>
                  </a:cubicBezTo>
                  <a:cubicBezTo>
                    <a:pt x="163" y="10"/>
                    <a:pt x="164" y="7"/>
                    <a:pt x="162" y="7"/>
                  </a:cubicBezTo>
                  <a:cubicBezTo>
                    <a:pt x="109" y="1"/>
                    <a:pt x="56" y="0"/>
                    <a:pt x="4" y="8"/>
                  </a:cubicBezTo>
                  <a:cubicBezTo>
                    <a:pt x="0" y="8"/>
                    <a:pt x="0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zh-CN" altLang="en-US" sz="2399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1" name="Group 189"/>
          <p:cNvGrpSpPr>
            <a:grpSpLocks noChangeAspect="1"/>
          </p:cNvGrpSpPr>
          <p:nvPr/>
        </p:nvGrpSpPr>
        <p:grpSpPr bwMode="auto">
          <a:xfrm rot="583418">
            <a:off x="2340587" y="5709607"/>
            <a:ext cx="764055" cy="882046"/>
            <a:chOff x="387" y="1666"/>
            <a:chExt cx="531" cy="613"/>
          </a:xfrm>
          <a:solidFill>
            <a:srgbClr val="FFFFFF"/>
          </a:solidFill>
        </p:grpSpPr>
        <p:sp>
          <p:nvSpPr>
            <p:cNvPr id="62" name="Freeform 191"/>
            <p:cNvSpPr>
              <a:spLocks noEditPoints="1"/>
            </p:cNvSpPr>
            <p:nvPr/>
          </p:nvSpPr>
          <p:spPr bwMode="auto">
            <a:xfrm>
              <a:off x="387" y="1666"/>
              <a:ext cx="531" cy="613"/>
            </a:xfrm>
            <a:custGeom>
              <a:avLst/>
              <a:gdLst>
                <a:gd name="T0" fmla="*/ 27 w 251"/>
                <a:gd name="T1" fmla="*/ 274 h 290"/>
                <a:gd name="T2" fmla="*/ 34 w 251"/>
                <a:gd name="T3" fmla="*/ 269 h 290"/>
                <a:gd name="T4" fmla="*/ 16 w 251"/>
                <a:gd name="T5" fmla="*/ 137 h 290"/>
                <a:gd name="T6" fmla="*/ 20 w 251"/>
                <a:gd name="T7" fmla="*/ 166 h 290"/>
                <a:gd name="T8" fmla="*/ 35 w 251"/>
                <a:gd name="T9" fmla="*/ 199 h 290"/>
                <a:gd name="T10" fmla="*/ 40 w 251"/>
                <a:gd name="T11" fmla="*/ 221 h 290"/>
                <a:gd name="T12" fmla="*/ 57 w 251"/>
                <a:gd name="T13" fmla="*/ 229 h 290"/>
                <a:gd name="T14" fmla="*/ 211 w 251"/>
                <a:gd name="T15" fmla="*/ 215 h 290"/>
                <a:gd name="T16" fmla="*/ 230 w 251"/>
                <a:gd name="T17" fmla="*/ 270 h 290"/>
                <a:gd name="T18" fmla="*/ 171 w 251"/>
                <a:gd name="T19" fmla="*/ 242 h 290"/>
                <a:gd name="T20" fmla="*/ 116 w 251"/>
                <a:gd name="T21" fmla="*/ 247 h 290"/>
                <a:gd name="T22" fmla="*/ 59 w 251"/>
                <a:gd name="T23" fmla="*/ 283 h 290"/>
                <a:gd name="T24" fmla="*/ 78 w 251"/>
                <a:gd name="T25" fmla="*/ 283 h 290"/>
                <a:gd name="T26" fmla="*/ 115 w 251"/>
                <a:gd name="T27" fmla="*/ 255 h 290"/>
                <a:gd name="T28" fmla="*/ 156 w 251"/>
                <a:gd name="T29" fmla="*/ 277 h 290"/>
                <a:gd name="T30" fmla="*/ 175 w 251"/>
                <a:gd name="T31" fmla="*/ 253 h 290"/>
                <a:gd name="T32" fmla="*/ 205 w 251"/>
                <a:gd name="T33" fmla="*/ 277 h 290"/>
                <a:gd name="T34" fmla="*/ 222 w 251"/>
                <a:gd name="T35" fmla="*/ 275 h 290"/>
                <a:gd name="T36" fmla="*/ 241 w 251"/>
                <a:gd name="T37" fmla="*/ 64 h 290"/>
                <a:gd name="T38" fmla="*/ 4 w 251"/>
                <a:gd name="T39" fmla="*/ 11 h 290"/>
                <a:gd name="T40" fmla="*/ 85 w 251"/>
                <a:gd name="T41" fmla="*/ 115 h 290"/>
                <a:gd name="T42" fmla="*/ 180 w 251"/>
                <a:gd name="T43" fmla="*/ 112 h 290"/>
                <a:gd name="T44" fmla="*/ 132 w 251"/>
                <a:gd name="T45" fmla="*/ 158 h 290"/>
                <a:gd name="T46" fmla="*/ 93 w 251"/>
                <a:gd name="T47" fmla="*/ 121 h 290"/>
                <a:gd name="T48" fmla="*/ 135 w 251"/>
                <a:gd name="T49" fmla="*/ 119 h 290"/>
                <a:gd name="T50" fmla="*/ 135 w 251"/>
                <a:gd name="T51" fmla="*/ 119 h 290"/>
                <a:gd name="T52" fmla="*/ 134 w 251"/>
                <a:gd name="T53" fmla="*/ 194 h 290"/>
                <a:gd name="T54" fmla="*/ 139 w 251"/>
                <a:gd name="T55" fmla="*/ 162 h 290"/>
                <a:gd name="T56" fmla="*/ 139 w 251"/>
                <a:gd name="T57" fmla="*/ 162 h 290"/>
                <a:gd name="T58" fmla="*/ 183 w 251"/>
                <a:gd name="T59" fmla="*/ 189 h 290"/>
                <a:gd name="T60" fmla="*/ 210 w 251"/>
                <a:gd name="T61" fmla="*/ 116 h 290"/>
                <a:gd name="T62" fmla="*/ 175 w 251"/>
                <a:gd name="T63" fmla="*/ 112 h 290"/>
                <a:gd name="T64" fmla="*/ 175 w 251"/>
                <a:gd name="T65" fmla="*/ 112 h 290"/>
                <a:gd name="T66" fmla="*/ 125 w 251"/>
                <a:gd name="T67" fmla="*/ 81 h 290"/>
                <a:gd name="T68" fmla="*/ 88 w 251"/>
                <a:gd name="T69" fmla="*/ 143 h 290"/>
                <a:gd name="T70" fmla="*/ 55 w 251"/>
                <a:gd name="T71" fmla="*/ 170 h 290"/>
                <a:gd name="T72" fmla="*/ 55 w 251"/>
                <a:gd name="T73" fmla="*/ 170 h 290"/>
                <a:gd name="T74" fmla="*/ 91 w 251"/>
                <a:gd name="T75" fmla="*/ 222 h 290"/>
                <a:gd name="T76" fmla="*/ 95 w 251"/>
                <a:gd name="T77" fmla="*/ 203 h 290"/>
                <a:gd name="T78" fmla="*/ 131 w 251"/>
                <a:gd name="T79" fmla="*/ 222 h 290"/>
                <a:gd name="T80" fmla="*/ 179 w 251"/>
                <a:gd name="T81" fmla="*/ 194 h 290"/>
                <a:gd name="T82" fmla="*/ 208 w 251"/>
                <a:gd name="T83" fmla="*/ 215 h 290"/>
                <a:gd name="T84" fmla="*/ 209 w 251"/>
                <a:gd name="T85" fmla="*/ 188 h 290"/>
                <a:gd name="T86" fmla="*/ 215 w 251"/>
                <a:gd name="T87" fmla="*/ 153 h 290"/>
                <a:gd name="T88" fmla="*/ 215 w 251"/>
                <a:gd name="T89" fmla="*/ 141 h 290"/>
                <a:gd name="T90" fmla="*/ 118 w 251"/>
                <a:gd name="T91" fmla="*/ 13 h 290"/>
                <a:gd name="T92" fmla="*/ 230 w 251"/>
                <a:gd name="T93" fmla="*/ 41 h 290"/>
                <a:gd name="T94" fmla="*/ 214 w 251"/>
                <a:gd name="T95" fmla="*/ 64 h 290"/>
                <a:gd name="T96" fmla="*/ 173 w 251"/>
                <a:gd name="T97" fmla="*/ 51 h 290"/>
                <a:gd name="T98" fmla="*/ 131 w 251"/>
                <a:gd name="T99" fmla="*/ 75 h 290"/>
                <a:gd name="T100" fmla="*/ 124 w 251"/>
                <a:gd name="T101" fmla="*/ 61 h 290"/>
                <a:gd name="T102" fmla="*/ 81 w 251"/>
                <a:gd name="T103" fmla="*/ 60 h 290"/>
                <a:gd name="T104" fmla="*/ 45 w 251"/>
                <a:gd name="T105" fmla="*/ 60 h 290"/>
                <a:gd name="T106" fmla="*/ 45 w 251"/>
                <a:gd name="T107" fmla="*/ 87 h 290"/>
                <a:gd name="T108" fmla="*/ 118 w 251"/>
                <a:gd name="T10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1" h="290">
                  <a:moveTo>
                    <a:pt x="0" y="15"/>
                  </a:moveTo>
                  <a:cubicBezTo>
                    <a:pt x="3" y="69"/>
                    <a:pt x="5" y="123"/>
                    <a:pt x="8" y="176"/>
                  </a:cubicBezTo>
                  <a:cubicBezTo>
                    <a:pt x="10" y="202"/>
                    <a:pt x="9" y="229"/>
                    <a:pt x="13" y="254"/>
                  </a:cubicBezTo>
                  <a:cubicBezTo>
                    <a:pt x="15" y="264"/>
                    <a:pt x="18" y="272"/>
                    <a:pt x="27" y="274"/>
                  </a:cubicBezTo>
                  <a:cubicBezTo>
                    <a:pt x="32" y="285"/>
                    <a:pt x="49" y="290"/>
                    <a:pt x="59" y="286"/>
                  </a:cubicBezTo>
                  <a:cubicBezTo>
                    <a:pt x="60" y="285"/>
                    <a:pt x="60" y="282"/>
                    <a:pt x="58" y="282"/>
                  </a:cubicBezTo>
                  <a:cubicBezTo>
                    <a:pt x="53" y="281"/>
                    <a:pt x="48" y="281"/>
                    <a:pt x="43" y="278"/>
                  </a:cubicBezTo>
                  <a:cubicBezTo>
                    <a:pt x="39" y="276"/>
                    <a:pt x="37" y="272"/>
                    <a:pt x="34" y="269"/>
                  </a:cubicBezTo>
                  <a:cubicBezTo>
                    <a:pt x="34" y="268"/>
                    <a:pt x="33" y="267"/>
                    <a:pt x="32" y="267"/>
                  </a:cubicBezTo>
                  <a:cubicBezTo>
                    <a:pt x="31" y="266"/>
                    <a:pt x="31" y="266"/>
                    <a:pt x="30" y="266"/>
                  </a:cubicBezTo>
                  <a:cubicBezTo>
                    <a:pt x="16" y="260"/>
                    <a:pt x="19" y="206"/>
                    <a:pt x="18" y="196"/>
                  </a:cubicBezTo>
                  <a:cubicBezTo>
                    <a:pt x="18" y="176"/>
                    <a:pt x="17" y="156"/>
                    <a:pt x="16" y="137"/>
                  </a:cubicBezTo>
                  <a:cubicBezTo>
                    <a:pt x="15" y="132"/>
                    <a:pt x="15" y="127"/>
                    <a:pt x="15" y="122"/>
                  </a:cubicBezTo>
                  <a:cubicBezTo>
                    <a:pt x="25" y="122"/>
                    <a:pt x="36" y="122"/>
                    <a:pt x="46" y="122"/>
                  </a:cubicBezTo>
                  <a:cubicBezTo>
                    <a:pt x="47" y="136"/>
                    <a:pt x="48" y="150"/>
                    <a:pt x="49" y="163"/>
                  </a:cubicBezTo>
                  <a:cubicBezTo>
                    <a:pt x="39" y="164"/>
                    <a:pt x="29" y="165"/>
                    <a:pt x="20" y="166"/>
                  </a:cubicBezTo>
                  <a:cubicBezTo>
                    <a:pt x="17" y="167"/>
                    <a:pt x="17" y="170"/>
                    <a:pt x="20" y="170"/>
                  </a:cubicBezTo>
                  <a:cubicBezTo>
                    <a:pt x="29" y="171"/>
                    <a:pt x="39" y="170"/>
                    <a:pt x="49" y="170"/>
                  </a:cubicBezTo>
                  <a:cubicBezTo>
                    <a:pt x="50" y="179"/>
                    <a:pt x="50" y="189"/>
                    <a:pt x="51" y="198"/>
                  </a:cubicBezTo>
                  <a:cubicBezTo>
                    <a:pt x="46" y="198"/>
                    <a:pt x="40" y="198"/>
                    <a:pt x="35" y="199"/>
                  </a:cubicBezTo>
                  <a:cubicBezTo>
                    <a:pt x="32" y="199"/>
                    <a:pt x="33" y="202"/>
                    <a:pt x="35" y="203"/>
                  </a:cubicBezTo>
                  <a:cubicBezTo>
                    <a:pt x="40" y="203"/>
                    <a:pt x="46" y="203"/>
                    <a:pt x="51" y="204"/>
                  </a:cubicBezTo>
                  <a:cubicBezTo>
                    <a:pt x="52" y="209"/>
                    <a:pt x="52" y="215"/>
                    <a:pt x="52" y="221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37" y="221"/>
                    <a:pt x="37" y="225"/>
                    <a:pt x="40" y="225"/>
                  </a:cubicBezTo>
                  <a:cubicBezTo>
                    <a:pt x="44" y="226"/>
                    <a:pt x="48" y="226"/>
                    <a:pt x="53" y="227"/>
                  </a:cubicBezTo>
                  <a:cubicBezTo>
                    <a:pt x="53" y="228"/>
                    <a:pt x="53" y="228"/>
                    <a:pt x="53" y="229"/>
                  </a:cubicBezTo>
                  <a:cubicBezTo>
                    <a:pt x="53" y="231"/>
                    <a:pt x="57" y="231"/>
                    <a:pt x="57" y="229"/>
                  </a:cubicBezTo>
                  <a:cubicBezTo>
                    <a:pt x="57" y="228"/>
                    <a:pt x="57" y="228"/>
                    <a:pt x="57" y="227"/>
                  </a:cubicBezTo>
                  <a:cubicBezTo>
                    <a:pt x="111" y="233"/>
                    <a:pt x="170" y="227"/>
                    <a:pt x="222" y="217"/>
                  </a:cubicBezTo>
                  <a:cubicBezTo>
                    <a:pt x="224" y="216"/>
                    <a:pt x="224" y="213"/>
                    <a:pt x="222" y="213"/>
                  </a:cubicBezTo>
                  <a:cubicBezTo>
                    <a:pt x="218" y="214"/>
                    <a:pt x="215" y="214"/>
                    <a:pt x="211" y="215"/>
                  </a:cubicBezTo>
                  <a:cubicBezTo>
                    <a:pt x="212" y="206"/>
                    <a:pt x="212" y="197"/>
                    <a:pt x="213" y="188"/>
                  </a:cubicBezTo>
                  <a:cubicBezTo>
                    <a:pt x="221" y="186"/>
                    <a:pt x="229" y="184"/>
                    <a:pt x="237" y="183"/>
                  </a:cubicBezTo>
                  <a:cubicBezTo>
                    <a:pt x="239" y="212"/>
                    <a:pt x="240" y="241"/>
                    <a:pt x="242" y="270"/>
                  </a:cubicBezTo>
                  <a:cubicBezTo>
                    <a:pt x="238" y="271"/>
                    <a:pt x="234" y="271"/>
                    <a:pt x="230" y="270"/>
                  </a:cubicBezTo>
                  <a:cubicBezTo>
                    <a:pt x="236" y="257"/>
                    <a:pt x="227" y="240"/>
                    <a:pt x="211" y="242"/>
                  </a:cubicBezTo>
                  <a:cubicBezTo>
                    <a:pt x="196" y="244"/>
                    <a:pt x="189" y="263"/>
                    <a:pt x="199" y="273"/>
                  </a:cubicBezTo>
                  <a:cubicBezTo>
                    <a:pt x="194" y="272"/>
                    <a:pt x="190" y="272"/>
                    <a:pt x="185" y="271"/>
                  </a:cubicBezTo>
                  <a:cubicBezTo>
                    <a:pt x="192" y="261"/>
                    <a:pt x="185" y="244"/>
                    <a:pt x="171" y="242"/>
                  </a:cubicBezTo>
                  <a:cubicBezTo>
                    <a:pt x="161" y="241"/>
                    <a:pt x="149" y="247"/>
                    <a:pt x="145" y="256"/>
                  </a:cubicBezTo>
                  <a:cubicBezTo>
                    <a:pt x="143" y="262"/>
                    <a:pt x="144" y="268"/>
                    <a:pt x="147" y="272"/>
                  </a:cubicBezTo>
                  <a:cubicBezTo>
                    <a:pt x="144" y="271"/>
                    <a:pt x="141" y="271"/>
                    <a:pt x="137" y="271"/>
                  </a:cubicBezTo>
                  <a:cubicBezTo>
                    <a:pt x="140" y="259"/>
                    <a:pt x="130" y="244"/>
                    <a:pt x="116" y="247"/>
                  </a:cubicBezTo>
                  <a:cubicBezTo>
                    <a:pt x="102" y="249"/>
                    <a:pt x="94" y="266"/>
                    <a:pt x="101" y="277"/>
                  </a:cubicBezTo>
                  <a:cubicBezTo>
                    <a:pt x="96" y="277"/>
                    <a:pt x="91" y="276"/>
                    <a:pt x="86" y="276"/>
                  </a:cubicBezTo>
                  <a:cubicBezTo>
                    <a:pt x="93" y="264"/>
                    <a:pt x="87" y="247"/>
                    <a:pt x="71" y="246"/>
                  </a:cubicBezTo>
                  <a:cubicBezTo>
                    <a:pt x="50" y="245"/>
                    <a:pt x="43" y="271"/>
                    <a:pt x="59" y="283"/>
                  </a:cubicBezTo>
                  <a:cubicBezTo>
                    <a:pt x="63" y="285"/>
                    <a:pt x="67" y="279"/>
                    <a:pt x="64" y="276"/>
                  </a:cubicBezTo>
                  <a:cubicBezTo>
                    <a:pt x="55" y="269"/>
                    <a:pt x="57" y="254"/>
                    <a:pt x="71" y="255"/>
                  </a:cubicBezTo>
                  <a:cubicBezTo>
                    <a:pt x="82" y="255"/>
                    <a:pt x="84" y="269"/>
                    <a:pt x="76" y="276"/>
                  </a:cubicBezTo>
                  <a:cubicBezTo>
                    <a:pt x="73" y="278"/>
                    <a:pt x="74" y="283"/>
                    <a:pt x="78" y="283"/>
                  </a:cubicBezTo>
                  <a:cubicBezTo>
                    <a:pt x="86" y="283"/>
                    <a:pt x="95" y="283"/>
                    <a:pt x="103" y="283"/>
                  </a:cubicBezTo>
                  <a:cubicBezTo>
                    <a:pt x="105" y="282"/>
                    <a:pt x="105" y="282"/>
                    <a:pt x="106" y="281"/>
                  </a:cubicBezTo>
                  <a:cubicBezTo>
                    <a:pt x="108" y="281"/>
                    <a:pt x="110" y="278"/>
                    <a:pt x="109" y="275"/>
                  </a:cubicBezTo>
                  <a:cubicBezTo>
                    <a:pt x="105" y="268"/>
                    <a:pt x="107" y="257"/>
                    <a:pt x="115" y="255"/>
                  </a:cubicBezTo>
                  <a:cubicBezTo>
                    <a:pt x="127" y="252"/>
                    <a:pt x="133" y="267"/>
                    <a:pt x="128" y="275"/>
                  </a:cubicBezTo>
                  <a:cubicBezTo>
                    <a:pt x="126" y="277"/>
                    <a:pt x="129" y="282"/>
                    <a:pt x="132" y="280"/>
                  </a:cubicBezTo>
                  <a:cubicBezTo>
                    <a:pt x="139" y="277"/>
                    <a:pt x="146" y="277"/>
                    <a:pt x="153" y="279"/>
                  </a:cubicBezTo>
                  <a:cubicBezTo>
                    <a:pt x="155" y="280"/>
                    <a:pt x="156" y="278"/>
                    <a:pt x="156" y="277"/>
                  </a:cubicBezTo>
                  <a:cubicBezTo>
                    <a:pt x="159" y="276"/>
                    <a:pt x="159" y="272"/>
                    <a:pt x="157" y="270"/>
                  </a:cubicBezTo>
                  <a:cubicBezTo>
                    <a:pt x="157" y="265"/>
                    <a:pt x="158" y="259"/>
                    <a:pt x="158" y="253"/>
                  </a:cubicBezTo>
                  <a:cubicBezTo>
                    <a:pt x="160" y="253"/>
                    <a:pt x="161" y="252"/>
                    <a:pt x="163" y="251"/>
                  </a:cubicBezTo>
                  <a:cubicBezTo>
                    <a:pt x="167" y="250"/>
                    <a:pt x="172" y="250"/>
                    <a:pt x="175" y="253"/>
                  </a:cubicBezTo>
                  <a:cubicBezTo>
                    <a:pt x="181" y="258"/>
                    <a:pt x="182" y="266"/>
                    <a:pt x="174" y="270"/>
                  </a:cubicBezTo>
                  <a:cubicBezTo>
                    <a:pt x="170" y="272"/>
                    <a:pt x="173" y="277"/>
                    <a:pt x="176" y="277"/>
                  </a:cubicBezTo>
                  <a:cubicBezTo>
                    <a:pt x="185" y="278"/>
                    <a:pt x="194" y="279"/>
                    <a:pt x="203" y="279"/>
                  </a:cubicBezTo>
                  <a:cubicBezTo>
                    <a:pt x="204" y="279"/>
                    <a:pt x="205" y="278"/>
                    <a:pt x="205" y="277"/>
                  </a:cubicBezTo>
                  <a:cubicBezTo>
                    <a:pt x="207" y="276"/>
                    <a:pt x="208" y="273"/>
                    <a:pt x="207" y="271"/>
                  </a:cubicBezTo>
                  <a:cubicBezTo>
                    <a:pt x="201" y="264"/>
                    <a:pt x="200" y="250"/>
                    <a:pt x="212" y="249"/>
                  </a:cubicBezTo>
                  <a:cubicBezTo>
                    <a:pt x="224" y="248"/>
                    <a:pt x="228" y="262"/>
                    <a:pt x="221" y="269"/>
                  </a:cubicBezTo>
                  <a:cubicBezTo>
                    <a:pt x="220" y="271"/>
                    <a:pt x="219" y="274"/>
                    <a:pt x="222" y="275"/>
                  </a:cubicBezTo>
                  <a:cubicBezTo>
                    <a:pt x="231" y="279"/>
                    <a:pt x="244" y="279"/>
                    <a:pt x="250" y="270"/>
                  </a:cubicBezTo>
                  <a:cubicBezTo>
                    <a:pt x="251" y="269"/>
                    <a:pt x="249" y="268"/>
                    <a:pt x="248" y="268"/>
                  </a:cubicBezTo>
                  <a:cubicBezTo>
                    <a:pt x="249" y="223"/>
                    <a:pt x="247" y="177"/>
                    <a:pt x="245" y="132"/>
                  </a:cubicBezTo>
                  <a:cubicBezTo>
                    <a:pt x="244" y="109"/>
                    <a:pt x="242" y="87"/>
                    <a:pt x="241" y="64"/>
                  </a:cubicBezTo>
                  <a:cubicBezTo>
                    <a:pt x="240" y="49"/>
                    <a:pt x="242" y="29"/>
                    <a:pt x="235" y="15"/>
                  </a:cubicBezTo>
                  <a:cubicBezTo>
                    <a:pt x="230" y="5"/>
                    <a:pt x="222" y="2"/>
                    <a:pt x="212" y="2"/>
                  </a:cubicBezTo>
                  <a:cubicBezTo>
                    <a:pt x="190" y="0"/>
                    <a:pt x="167" y="2"/>
                    <a:pt x="145" y="2"/>
                  </a:cubicBezTo>
                  <a:cubicBezTo>
                    <a:pt x="98" y="3"/>
                    <a:pt x="51" y="6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lose/>
                  <a:moveTo>
                    <a:pt x="52" y="86"/>
                  </a:moveTo>
                  <a:cubicBezTo>
                    <a:pt x="62" y="86"/>
                    <a:pt x="72" y="85"/>
                    <a:pt x="82" y="84"/>
                  </a:cubicBezTo>
                  <a:cubicBezTo>
                    <a:pt x="83" y="94"/>
                    <a:pt x="84" y="104"/>
                    <a:pt x="85" y="115"/>
                  </a:cubicBezTo>
                  <a:cubicBezTo>
                    <a:pt x="75" y="115"/>
                    <a:pt x="64" y="115"/>
                    <a:pt x="54" y="115"/>
                  </a:cubicBezTo>
                  <a:cubicBezTo>
                    <a:pt x="54" y="106"/>
                    <a:pt x="53" y="96"/>
                    <a:pt x="52" y="86"/>
                  </a:cubicBezTo>
                  <a:close/>
                  <a:moveTo>
                    <a:pt x="210" y="113"/>
                  </a:moveTo>
                  <a:cubicBezTo>
                    <a:pt x="200" y="112"/>
                    <a:pt x="190" y="112"/>
                    <a:pt x="180" y="112"/>
                  </a:cubicBezTo>
                  <a:cubicBezTo>
                    <a:pt x="180" y="101"/>
                    <a:pt x="180" y="89"/>
                    <a:pt x="179" y="78"/>
                  </a:cubicBezTo>
                  <a:cubicBezTo>
                    <a:pt x="190" y="77"/>
                    <a:pt x="201" y="77"/>
                    <a:pt x="212" y="76"/>
                  </a:cubicBezTo>
                  <a:cubicBezTo>
                    <a:pt x="211" y="88"/>
                    <a:pt x="210" y="100"/>
                    <a:pt x="210" y="113"/>
                  </a:cubicBezTo>
                  <a:close/>
                  <a:moveTo>
                    <a:pt x="132" y="158"/>
                  </a:moveTo>
                  <a:cubicBezTo>
                    <a:pt x="130" y="158"/>
                    <a:pt x="127" y="158"/>
                    <a:pt x="124" y="159"/>
                  </a:cubicBezTo>
                  <a:cubicBezTo>
                    <a:pt x="115" y="159"/>
                    <a:pt x="105" y="160"/>
                    <a:pt x="95" y="160"/>
                  </a:cubicBezTo>
                  <a:cubicBezTo>
                    <a:pt x="94" y="153"/>
                    <a:pt x="94" y="146"/>
                    <a:pt x="94" y="139"/>
                  </a:cubicBezTo>
                  <a:cubicBezTo>
                    <a:pt x="93" y="133"/>
                    <a:pt x="93" y="127"/>
                    <a:pt x="93" y="121"/>
                  </a:cubicBezTo>
                  <a:cubicBezTo>
                    <a:pt x="104" y="120"/>
                    <a:pt x="116" y="120"/>
                    <a:pt x="127" y="119"/>
                  </a:cubicBezTo>
                  <a:cubicBezTo>
                    <a:pt x="128" y="119"/>
                    <a:pt x="128" y="119"/>
                    <a:pt x="129" y="119"/>
                  </a:cubicBezTo>
                  <a:cubicBezTo>
                    <a:pt x="130" y="132"/>
                    <a:pt x="131" y="145"/>
                    <a:pt x="132" y="158"/>
                  </a:cubicBezTo>
                  <a:close/>
                  <a:moveTo>
                    <a:pt x="135" y="119"/>
                  </a:moveTo>
                  <a:cubicBezTo>
                    <a:pt x="149" y="118"/>
                    <a:pt x="162" y="118"/>
                    <a:pt x="176" y="117"/>
                  </a:cubicBezTo>
                  <a:cubicBezTo>
                    <a:pt x="176" y="129"/>
                    <a:pt x="176" y="141"/>
                    <a:pt x="177" y="154"/>
                  </a:cubicBezTo>
                  <a:cubicBezTo>
                    <a:pt x="164" y="155"/>
                    <a:pt x="151" y="156"/>
                    <a:pt x="138" y="157"/>
                  </a:cubicBezTo>
                  <a:cubicBezTo>
                    <a:pt x="137" y="144"/>
                    <a:pt x="136" y="132"/>
                    <a:pt x="135" y="119"/>
                  </a:cubicBezTo>
                  <a:close/>
                  <a:moveTo>
                    <a:pt x="128" y="163"/>
                  </a:moveTo>
                  <a:cubicBezTo>
                    <a:pt x="130" y="163"/>
                    <a:pt x="131" y="163"/>
                    <a:pt x="133" y="163"/>
                  </a:cubicBezTo>
                  <a:cubicBezTo>
                    <a:pt x="134" y="173"/>
                    <a:pt x="135" y="184"/>
                    <a:pt x="136" y="194"/>
                  </a:cubicBezTo>
                  <a:cubicBezTo>
                    <a:pt x="136" y="194"/>
                    <a:pt x="135" y="194"/>
                    <a:pt x="134" y="194"/>
                  </a:cubicBezTo>
                  <a:cubicBezTo>
                    <a:pt x="121" y="195"/>
                    <a:pt x="108" y="196"/>
                    <a:pt x="95" y="196"/>
                  </a:cubicBezTo>
                  <a:cubicBezTo>
                    <a:pt x="95" y="186"/>
                    <a:pt x="95" y="177"/>
                    <a:pt x="95" y="167"/>
                  </a:cubicBezTo>
                  <a:cubicBezTo>
                    <a:pt x="106" y="166"/>
                    <a:pt x="117" y="164"/>
                    <a:pt x="128" y="163"/>
                  </a:cubicBezTo>
                  <a:close/>
                  <a:moveTo>
                    <a:pt x="139" y="162"/>
                  </a:moveTo>
                  <a:cubicBezTo>
                    <a:pt x="151" y="161"/>
                    <a:pt x="164" y="160"/>
                    <a:pt x="177" y="158"/>
                  </a:cubicBezTo>
                  <a:cubicBezTo>
                    <a:pt x="178" y="168"/>
                    <a:pt x="178" y="179"/>
                    <a:pt x="179" y="189"/>
                  </a:cubicBezTo>
                  <a:cubicBezTo>
                    <a:pt x="166" y="191"/>
                    <a:pt x="153" y="192"/>
                    <a:pt x="141" y="193"/>
                  </a:cubicBezTo>
                  <a:cubicBezTo>
                    <a:pt x="140" y="183"/>
                    <a:pt x="139" y="173"/>
                    <a:pt x="139" y="162"/>
                  </a:cubicBezTo>
                  <a:close/>
                  <a:moveTo>
                    <a:pt x="182" y="158"/>
                  </a:moveTo>
                  <a:cubicBezTo>
                    <a:pt x="191" y="156"/>
                    <a:pt x="200" y="155"/>
                    <a:pt x="210" y="154"/>
                  </a:cubicBezTo>
                  <a:cubicBezTo>
                    <a:pt x="209" y="164"/>
                    <a:pt x="209" y="175"/>
                    <a:pt x="209" y="185"/>
                  </a:cubicBezTo>
                  <a:cubicBezTo>
                    <a:pt x="200" y="186"/>
                    <a:pt x="192" y="188"/>
                    <a:pt x="183" y="189"/>
                  </a:cubicBezTo>
                  <a:cubicBezTo>
                    <a:pt x="183" y="178"/>
                    <a:pt x="182" y="168"/>
                    <a:pt x="182" y="158"/>
                  </a:cubicBezTo>
                  <a:close/>
                  <a:moveTo>
                    <a:pt x="182" y="153"/>
                  </a:moveTo>
                  <a:cubicBezTo>
                    <a:pt x="182" y="141"/>
                    <a:pt x="181" y="129"/>
                    <a:pt x="181" y="117"/>
                  </a:cubicBezTo>
                  <a:cubicBezTo>
                    <a:pt x="191" y="116"/>
                    <a:pt x="200" y="116"/>
                    <a:pt x="210" y="116"/>
                  </a:cubicBezTo>
                  <a:cubicBezTo>
                    <a:pt x="210" y="123"/>
                    <a:pt x="210" y="130"/>
                    <a:pt x="210" y="137"/>
                  </a:cubicBezTo>
                  <a:cubicBezTo>
                    <a:pt x="210" y="141"/>
                    <a:pt x="210" y="146"/>
                    <a:pt x="210" y="150"/>
                  </a:cubicBezTo>
                  <a:cubicBezTo>
                    <a:pt x="200" y="151"/>
                    <a:pt x="191" y="152"/>
                    <a:pt x="182" y="153"/>
                  </a:cubicBezTo>
                  <a:close/>
                  <a:moveTo>
                    <a:pt x="175" y="112"/>
                  </a:moveTo>
                  <a:cubicBezTo>
                    <a:pt x="162" y="113"/>
                    <a:pt x="148" y="113"/>
                    <a:pt x="135" y="114"/>
                  </a:cubicBezTo>
                  <a:cubicBezTo>
                    <a:pt x="134" y="103"/>
                    <a:pt x="133" y="92"/>
                    <a:pt x="132" y="81"/>
                  </a:cubicBezTo>
                  <a:cubicBezTo>
                    <a:pt x="146" y="80"/>
                    <a:pt x="160" y="79"/>
                    <a:pt x="174" y="78"/>
                  </a:cubicBezTo>
                  <a:cubicBezTo>
                    <a:pt x="175" y="90"/>
                    <a:pt x="175" y="101"/>
                    <a:pt x="175" y="112"/>
                  </a:cubicBezTo>
                  <a:close/>
                  <a:moveTo>
                    <a:pt x="128" y="114"/>
                  </a:moveTo>
                  <a:cubicBezTo>
                    <a:pt x="116" y="114"/>
                    <a:pt x="104" y="114"/>
                    <a:pt x="92" y="114"/>
                  </a:cubicBezTo>
                  <a:cubicBezTo>
                    <a:pt x="92" y="104"/>
                    <a:pt x="91" y="94"/>
                    <a:pt x="90" y="84"/>
                  </a:cubicBezTo>
                  <a:cubicBezTo>
                    <a:pt x="102" y="83"/>
                    <a:pt x="114" y="82"/>
                    <a:pt x="125" y="81"/>
                  </a:cubicBezTo>
                  <a:cubicBezTo>
                    <a:pt x="126" y="92"/>
                    <a:pt x="127" y="103"/>
                    <a:pt x="128" y="114"/>
                  </a:cubicBezTo>
                  <a:close/>
                  <a:moveTo>
                    <a:pt x="54" y="122"/>
                  </a:moveTo>
                  <a:cubicBezTo>
                    <a:pt x="65" y="122"/>
                    <a:pt x="75" y="121"/>
                    <a:pt x="86" y="121"/>
                  </a:cubicBezTo>
                  <a:cubicBezTo>
                    <a:pt x="87" y="128"/>
                    <a:pt x="88" y="135"/>
                    <a:pt x="88" y="143"/>
                  </a:cubicBezTo>
                  <a:cubicBezTo>
                    <a:pt x="89" y="149"/>
                    <a:pt x="89" y="155"/>
                    <a:pt x="89" y="161"/>
                  </a:cubicBezTo>
                  <a:cubicBezTo>
                    <a:pt x="78" y="161"/>
                    <a:pt x="66" y="162"/>
                    <a:pt x="55" y="163"/>
                  </a:cubicBezTo>
                  <a:cubicBezTo>
                    <a:pt x="55" y="149"/>
                    <a:pt x="55" y="136"/>
                    <a:pt x="54" y="122"/>
                  </a:cubicBezTo>
                  <a:close/>
                  <a:moveTo>
                    <a:pt x="55" y="170"/>
                  </a:moveTo>
                  <a:cubicBezTo>
                    <a:pt x="67" y="169"/>
                    <a:pt x="78" y="168"/>
                    <a:pt x="89" y="167"/>
                  </a:cubicBezTo>
                  <a:cubicBezTo>
                    <a:pt x="90" y="177"/>
                    <a:pt x="90" y="187"/>
                    <a:pt x="90" y="196"/>
                  </a:cubicBezTo>
                  <a:cubicBezTo>
                    <a:pt x="79" y="197"/>
                    <a:pt x="67" y="197"/>
                    <a:pt x="56" y="198"/>
                  </a:cubicBezTo>
                  <a:cubicBezTo>
                    <a:pt x="56" y="188"/>
                    <a:pt x="55" y="179"/>
                    <a:pt x="55" y="170"/>
                  </a:cubicBezTo>
                  <a:close/>
                  <a:moveTo>
                    <a:pt x="56" y="221"/>
                  </a:moveTo>
                  <a:cubicBezTo>
                    <a:pt x="56" y="215"/>
                    <a:pt x="56" y="209"/>
                    <a:pt x="56" y="204"/>
                  </a:cubicBezTo>
                  <a:cubicBezTo>
                    <a:pt x="67" y="204"/>
                    <a:pt x="79" y="204"/>
                    <a:pt x="91" y="203"/>
                  </a:cubicBezTo>
                  <a:cubicBezTo>
                    <a:pt x="91" y="210"/>
                    <a:pt x="91" y="216"/>
                    <a:pt x="91" y="222"/>
                  </a:cubicBezTo>
                  <a:cubicBezTo>
                    <a:pt x="80" y="222"/>
                    <a:pt x="68" y="221"/>
                    <a:pt x="56" y="221"/>
                  </a:cubicBezTo>
                  <a:close/>
                  <a:moveTo>
                    <a:pt x="131" y="222"/>
                  </a:moveTo>
                  <a:cubicBezTo>
                    <a:pt x="119" y="223"/>
                    <a:pt x="107" y="223"/>
                    <a:pt x="94" y="222"/>
                  </a:cubicBezTo>
                  <a:cubicBezTo>
                    <a:pt x="95" y="216"/>
                    <a:pt x="95" y="210"/>
                    <a:pt x="95" y="203"/>
                  </a:cubicBezTo>
                  <a:cubicBezTo>
                    <a:pt x="109" y="202"/>
                    <a:pt x="123" y="201"/>
                    <a:pt x="137" y="200"/>
                  </a:cubicBezTo>
                  <a:cubicBezTo>
                    <a:pt x="138" y="207"/>
                    <a:pt x="139" y="214"/>
                    <a:pt x="139" y="222"/>
                  </a:cubicBezTo>
                  <a:cubicBezTo>
                    <a:pt x="139" y="222"/>
                    <a:pt x="140" y="222"/>
                    <a:pt x="140" y="222"/>
                  </a:cubicBezTo>
                  <a:cubicBezTo>
                    <a:pt x="137" y="222"/>
                    <a:pt x="134" y="222"/>
                    <a:pt x="131" y="222"/>
                  </a:cubicBezTo>
                  <a:close/>
                  <a:moveTo>
                    <a:pt x="142" y="222"/>
                  </a:moveTo>
                  <a:cubicBezTo>
                    <a:pt x="142" y="222"/>
                    <a:pt x="142" y="222"/>
                    <a:pt x="142" y="222"/>
                  </a:cubicBezTo>
                  <a:cubicBezTo>
                    <a:pt x="142" y="214"/>
                    <a:pt x="142" y="207"/>
                    <a:pt x="141" y="199"/>
                  </a:cubicBezTo>
                  <a:cubicBezTo>
                    <a:pt x="154" y="198"/>
                    <a:pt x="166" y="196"/>
                    <a:pt x="179" y="194"/>
                  </a:cubicBezTo>
                  <a:cubicBezTo>
                    <a:pt x="179" y="202"/>
                    <a:pt x="180" y="209"/>
                    <a:pt x="180" y="217"/>
                  </a:cubicBezTo>
                  <a:cubicBezTo>
                    <a:pt x="180" y="218"/>
                    <a:pt x="180" y="218"/>
                    <a:pt x="181" y="219"/>
                  </a:cubicBezTo>
                  <a:cubicBezTo>
                    <a:pt x="168" y="220"/>
                    <a:pt x="155" y="221"/>
                    <a:pt x="142" y="222"/>
                  </a:cubicBezTo>
                  <a:close/>
                  <a:moveTo>
                    <a:pt x="208" y="215"/>
                  </a:moveTo>
                  <a:cubicBezTo>
                    <a:pt x="200" y="216"/>
                    <a:pt x="192" y="217"/>
                    <a:pt x="183" y="218"/>
                  </a:cubicBezTo>
                  <a:cubicBezTo>
                    <a:pt x="183" y="218"/>
                    <a:pt x="184" y="218"/>
                    <a:pt x="184" y="217"/>
                  </a:cubicBezTo>
                  <a:cubicBezTo>
                    <a:pt x="183" y="209"/>
                    <a:pt x="183" y="201"/>
                    <a:pt x="183" y="193"/>
                  </a:cubicBezTo>
                  <a:cubicBezTo>
                    <a:pt x="192" y="192"/>
                    <a:pt x="200" y="190"/>
                    <a:pt x="209" y="188"/>
                  </a:cubicBezTo>
                  <a:cubicBezTo>
                    <a:pt x="209" y="197"/>
                    <a:pt x="209" y="206"/>
                    <a:pt x="208" y="215"/>
                  </a:cubicBezTo>
                  <a:close/>
                  <a:moveTo>
                    <a:pt x="237" y="180"/>
                  </a:moveTo>
                  <a:cubicBezTo>
                    <a:pt x="229" y="182"/>
                    <a:pt x="221" y="183"/>
                    <a:pt x="213" y="184"/>
                  </a:cubicBezTo>
                  <a:cubicBezTo>
                    <a:pt x="214" y="174"/>
                    <a:pt x="214" y="164"/>
                    <a:pt x="215" y="153"/>
                  </a:cubicBezTo>
                  <a:cubicBezTo>
                    <a:pt x="220" y="152"/>
                    <a:pt x="224" y="152"/>
                    <a:pt x="229" y="151"/>
                  </a:cubicBezTo>
                  <a:cubicBezTo>
                    <a:pt x="231" y="151"/>
                    <a:pt x="230" y="148"/>
                    <a:pt x="229" y="148"/>
                  </a:cubicBezTo>
                  <a:cubicBezTo>
                    <a:pt x="224" y="149"/>
                    <a:pt x="220" y="149"/>
                    <a:pt x="215" y="150"/>
                  </a:cubicBezTo>
                  <a:cubicBezTo>
                    <a:pt x="215" y="147"/>
                    <a:pt x="215" y="144"/>
                    <a:pt x="215" y="141"/>
                  </a:cubicBezTo>
                  <a:cubicBezTo>
                    <a:pt x="216" y="133"/>
                    <a:pt x="216" y="125"/>
                    <a:pt x="217" y="117"/>
                  </a:cubicBezTo>
                  <a:cubicBezTo>
                    <a:pt x="223" y="117"/>
                    <a:pt x="229" y="117"/>
                    <a:pt x="234" y="118"/>
                  </a:cubicBezTo>
                  <a:cubicBezTo>
                    <a:pt x="236" y="139"/>
                    <a:pt x="236" y="160"/>
                    <a:pt x="237" y="180"/>
                  </a:cubicBezTo>
                  <a:close/>
                  <a:moveTo>
                    <a:pt x="118" y="13"/>
                  </a:moveTo>
                  <a:cubicBezTo>
                    <a:pt x="139" y="12"/>
                    <a:pt x="159" y="11"/>
                    <a:pt x="179" y="11"/>
                  </a:cubicBezTo>
                  <a:cubicBezTo>
                    <a:pt x="186" y="11"/>
                    <a:pt x="194" y="10"/>
                    <a:pt x="202" y="11"/>
                  </a:cubicBezTo>
                  <a:cubicBezTo>
                    <a:pt x="212" y="10"/>
                    <a:pt x="221" y="14"/>
                    <a:pt x="228" y="24"/>
                  </a:cubicBezTo>
                  <a:cubicBezTo>
                    <a:pt x="229" y="30"/>
                    <a:pt x="229" y="35"/>
                    <a:pt x="230" y="41"/>
                  </a:cubicBezTo>
                  <a:cubicBezTo>
                    <a:pt x="232" y="66"/>
                    <a:pt x="233" y="90"/>
                    <a:pt x="234" y="115"/>
                  </a:cubicBezTo>
                  <a:cubicBezTo>
                    <a:pt x="229" y="114"/>
                    <a:pt x="223" y="113"/>
                    <a:pt x="217" y="113"/>
                  </a:cubicBezTo>
                  <a:cubicBezTo>
                    <a:pt x="218" y="97"/>
                    <a:pt x="219" y="80"/>
                    <a:pt x="217" y="64"/>
                  </a:cubicBezTo>
                  <a:cubicBezTo>
                    <a:pt x="217" y="62"/>
                    <a:pt x="214" y="62"/>
                    <a:pt x="214" y="64"/>
                  </a:cubicBezTo>
                  <a:cubicBezTo>
                    <a:pt x="213" y="67"/>
                    <a:pt x="213" y="70"/>
                    <a:pt x="212" y="73"/>
                  </a:cubicBezTo>
                  <a:cubicBezTo>
                    <a:pt x="201" y="73"/>
                    <a:pt x="190" y="73"/>
                    <a:pt x="179" y="73"/>
                  </a:cubicBezTo>
                  <a:cubicBezTo>
                    <a:pt x="179" y="66"/>
                    <a:pt x="178" y="59"/>
                    <a:pt x="178" y="52"/>
                  </a:cubicBezTo>
                  <a:cubicBezTo>
                    <a:pt x="178" y="49"/>
                    <a:pt x="175" y="49"/>
                    <a:pt x="173" y="51"/>
                  </a:cubicBezTo>
                  <a:cubicBezTo>
                    <a:pt x="170" y="55"/>
                    <a:pt x="171" y="54"/>
                    <a:pt x="172" y="59"/>
                  </a:cubicBezTo>
                  <a:cubicBezTo>
                    <a:pt x="172" y="60"/>
                    <a:pt x="173" y="61"/>
                    <a:pt x="173" y="60"/>
                  </a:cubicBezTo>
                  <a:cubicBezTo>
                    <a:pt x="174" y="65"/>
                    <a:pt x="174" y="69"/>
                    <a:pt x="174" y="74"/>
                  </a:cubicBezTo>
                  <a:cubicBezTo>
                    <a:pt x="160" y="74"/>
                    <a:pt x="145" y="74"/>
                    <a:pt x="131" y="75"/>
                  </a:cubicBezTo>
                  <a:cubicBezTo>
                    <a:pt x="130" y="67"/>
                    <a:pt x="130" y="60"/>
                    <a:pt x="129" y="52"/>
                  </a:cubicBezTo>
                  <a:cubicBezTo>
                    <a:pt x="128" y="49"/>
                    <a:pt x="124" y="49"/>
                    <a:pt x="124" y="52"/>
                  </a:cubicBezTo>
                  <a:cubicBezTo>
                    <a:pt x="123" y="54"/>
                    <a:pt x="123" y="57"/>
                    <a:pt x="122" y="59"/>
                  </a:cubicBezTo>
                  <a:cubicBezTo>
                    <a:pt x="122" y="61"/>
                    <a:pt x="123" y="61"/>
                    <a:pt x="124" y="61"/>
                  </a:cubicBezTo>
                  <a:cubicBezTo>
                    <a:pt x="124" y="66"/>
                    <a:pt x="125" y="71"/>
                    <a:pt x="125" y="75"/>
                  </a:cubicBezTo>
                  <a:cubicBezTo>
                    <a:pt x="113" y="76"/>
                    <a:pt x="101" y="77"/>
                    <a:pt x="89" y="78"/>
                  </a:cubicBezTo>
                  <a:cubicBezTo>
                    <a:pt x="88" y="71"/>
                    <a:pt x="87" y="65"/>
                    <a:pt x="86" y="59"/>
                  </a:cubicBezTo>
                  <a:cubicBezTo>
                    <a:pt x="85" y="57"/>
                    <a:pt x="81" y="57"/>
                    <a:pt x="81" y="60"/>
                  </a:cubicBezTo>
                  <a:cubicBezTo>
                    <a:pt x="81" y="66"/>
                    <a:pt x="81" y="72"/>
                    <a:pt x="82" y="78"/>
                  </a:cubicBezTo>
                  <a:cubicBezTo>
                    <a:pt x="72" y="79"/>
                    <a:pt x="62" y="80"/>
                    <a:pt x="52" y="81"/>
                  </a:cubicBezTo>
                  <a:cubicBezTo>
                    <a:pt x="52" y="74"/>
                    <a:pt x="51" y="67"/>
                    <a:pt x="50" y="60"/>
                  </a:cubicBezTo>
                  <a:cubicBezTo>
                    <a:pt x="50" y="57"/>
                    <a:pt x="45" y="57"/>
                    <a:pt x="45" y="60"/>
                  </a:cubicBezTo>
                  <a:cubicBezTo>
                    <a:pt x="45" y="67"/>
                    <a:pt x="45" y="75"/>
                    <a:pt x="45" y="82"/>
                  </a:cubicBezTo>
                  <a:cubicBezTo>
                    <a:pt x="39" y="83"/>
                    <a:pt x="33" y="83"/>
                    <a:pt x="28" y="84"/>
                  </a:cubicBezTo>
                  <a:cubicBezTo>
                    <a:pt x="25" y="85"/>
                    <a:pt x="25" y="88"/>
                    <a:pt x="28" y="88"/>
                  </a:cubicBezTo>
                  <a:cubicBezTo>
                    <a:pt x="34" y="88"/>
                    <a:pt x="39" y="87"/>
                    <a:pt x="45" y="87"/>
                  </a:cubicBezTo>
                  <a:cubicBezTo>
                    <a:pt x="45" y="97"/>
                    <a:pt x="46" y="106"/>
                    <a:pt x="46" y="116"/>
                  </a:cubicBezTo>
                  <a:cubicBezTo>
                    <a:pt x="36" y="116"/>
                    <a:pt x="25" y="117"/>
                    <a:pt x="15" y="118"/>
                  </a:cubicBezTo>
                  <a:cubicBezTo>
                    <a:pt x="13" y="85"/>
                    <a:pt x="11" y="52"/>
                    <a:pt x="9" y="20"/>
                  </a:cubicBezTo>
                  <a:cubicBezTo>
                    <a:pt x="46" y="16"/>
                    <a:pt x="82" y="14"/>
                    <a:pt x="1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zh-CN" altLang="en-US" sz="2399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3" name="Freeform 192"/>
            <p:cNvSpPr>
              <a:spLocks/>
            </p:cNvSpPr>
            <p:nvPr/>
          </p:nvSpPr>
          <p:spPr bwMode="auto">
            <a:xfrm>
              <a:off x="461" y="1734"/>
              <a:ext cx="347" cy="27"/>
            </a:xfrm>
            <a:custGeom>
              <a:avLst/>
              <a:gdLst>
                <a:gd name="T0" fmla="*/ 4 w 164"/>
                <a:gd name="T1" fmla="*/ 13 h 13"/>
                <a:gd name="T2" fmla="*/ 161 w 164"/>
                <a:gd name="T3" fmla="*/ 10 h 13"/>
                <a:gd name="T4" fmla="*/ 162 w 164"/>
                <a:gd name="T5" fmla="*/ 7 h 13"/>
                <a:gd name="T6" fmla="*/ 4 w 164"/>
                <a:gd name="T7" fmla="*/ 8 h 13"/>
                <a:gd name="T8" fmla="*/ 4 w 16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">
                  <a:moveTo>
                    <a:pt x="4" y="13"/>
                  </a:moveTo>
                  <a:cubicBezTo>
                    <a:pt x="57" y="8"/>
                    <a:pt x="109" y="6"/>
                    <a:pt x="161" y="10"/>
                  </a:cubicBezTo>
                  <a:cubicBezTo>
                    <a:pt x="163" y="10"/>
                    <a:pt x="164" y="7"/>
                    <a:pt x="162" y="7"/>
                  </a:cubicBezTo>
                  <a:cubicBezTo>
                    <a:pt x="109" y="1"/>
                    <a:pt x="56" y="0"/>
                    <a:pt x="4" y="8"/>
                  </a:cubicBezTo>
                  <a:cubicBezTo>
                    <a:pt x="0" y="8"/>
                    <a:pt x="0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zh-CN" altLang="en-US" sz="2399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Group 189"/>
          <p:cNvGrpSpPr>
            <a:grpSpLocks noChangeAspect="1"/>
          </p:cNvGrpSpPr>
          <p:nvPr/>
        </p:nvGrpSpPr>
        <p:grpSpPr bwMode="auto">
          <a:xfrm rot="1607822">
            <a:off x="7977968" y="6045924"/>
            <a:ext cx="477637" cy="551396"/>
            <a:chOff x="387" y="1666"/>
            <a:chExt cx="531" cy="613"/>
          </a:xfrm>
          <a:solidFill>
            <a:srgbClr val="FFFFFF"/>
          </a:solidFill>
        </p:grpSpPr>
        <p:sp>
          <p:nvSpPr>
            <p:cNvPr id="65" name="Freeform 191"/>
            <p:cNvSpPr>
              <a:spLocks noEditPoints="1"/>
            </p:cNvSpPr>
            <p:nvPr/>
          </p:nvSpPr>
          <p:spPr bwMode="auto">
            <a:xfrm>
              <a:off x="387" y="1666"/>
              <a:ext cx="531" cy="613"/>
            </a:xfrm>
            <a:custGeom>
              <a:avLst/>
              <a:gdLst>
                <a:gd name="T0" fmla="*/ 27 w 251"/>
                <a:gd name="T1" fmla="*/ 274 h 290"/>
                <a:gd name="T2" fmla="*/ 34 w 251"/>
                <a:gd name="T3" fmla="*/ 269 h 290"/>
                <a:gd name="T4" fmla="*/ 16 w 251"/>
                <a:gd name="T5" fmla="*/ 137 h 290"/>
                <a:gd name="T6" fmla="*/ 20 w 251"/>
                <a:gd name="T7" fmla="*/ 166 h 290"/>
                <a:gd name="T8" fmla="*/ 35 w 251"/>
                <a:gd name="T9" fmla="*/ 199 h 290"/>
                <a:gd name="T10" fmla="*/ 40 w 251"/>
                <a:gd name="T11" fmla="*/ 221 h 290"/>
                <a:gd name="T12" fmla="*/ 57 w 251"/>
                <a:gd name="T13" fmla="*/ 229 h 290"/>
                <a:gd name="T14" fmla="*/ 211 w 251"/>
                <a:gd name="T15" fmla="*/ 215 h 290"/>
                <a:gd name="T16" fmla="*/ 230 w 251"/>
                <a:gd name="T17" fmla="*/ 270 h 290"/>
                <a:gd name="T18" fmla="*/ 171 w 251"/>
                <a:gd name="T19" fmla="*/ 242 h 290"/>
                <a:gd name="T20" fmla="*/ 116 w 251"/>
                <a:gd name="T21" fmla="*/ 247 h 290"/>
                <a:gd name="T22" fmla="*/ 59 w 251"/>
                <a:gd name="T23" fmla="*/ 283 h 290"/>
                <a:gd name="T24" fmla="*/ 78 w 251"/>
                <a:gd name="T25" fmla="*/ 283 h 290"/>
                <a:gd name="T26" fmla="*/ 115 w 251"/>
                <a:gd name="T27" fmla="*/ 255 h 290"/>
                <a:gd name="T28" fmla="*/ 156 w 251"/>
                <a:gd name="T29" fmla="*/ 277 h 290"/>
                <a:gd name="T30" fmla="*/ 175 w 251"/>
                <a:gd name="T31" fmla="*/ 253 h 290"/>
                <a:gd name="T32" fmla="*/ 205 w 251"/>
                <a:gd name="T33" fmla="*/ 277 h 290"/>
                <a:gd name="T34" fmla="*/ 222 w 251"/>
                <a:gd name="T35" fmla="*/ 275 h 290"/>
                <a:gd name="T36" fmla="*/ 241 w 251"/>
                <a:gd name="T37" fmla="*/ 64 h 290"/>
                <a:gd name="T38" fmla="*/ 4 w 251"/>
                <a:gd name="T39" fmla="*/ 11 h 290"/>
                <a:gd name="T40" fmla="*/ 85 w 251"/>
                <a:gd name="T41" fmla="*/ 115 h 290"/>
                <a:gd name="T42" fmla="*/ 180 w 251"/>
                <a:gd name="T43" fmla="*/ 112 h 290"/>
                <a:gd name="T44" fmla="*/ 132 w 251"/>
                <a:gd name="T45" fmla="*/ 158 h 290"/>
                <a:gd name="T46" fmla="*/ 93 w 251"/>
                <a:gd name="T47" fmla="*/ 121 h 290"/>
                <a:gd name="T48" fmla="*/ 135 w 251"/>
                <a:gd name="T49" fmla="*/ 119 h 290"/>
                <a:gd name="T50" fmla="*/ 135 w 251"/>
                <a:gd name="T51" fmla="*/ 119 h 290"/>
                <a:gd name="T52" fmla="*/ 134 w 251"/>
                <a:gd name="T53" fmla="*/ 194 h 290"/>
                <a:gd name="T54" fmla="*/ 139 w 251"/>
                <a:gd name="T55" fmla="*/ 162 h 290"/>
                <a:gd name="T56" fmla="*/ 139 w 251"/>
                <a:gd name="T57" fmla="*/ 162 h 290"/>
                <a:gd name="T58" fmla="*/ 183 w 251"/>
                <a:gd name="T59" fmla="*/ 189 h 290"/>
                <a:gd name="T60" fmla="*/ 210 w 251"/>
                <a:gd name="T61" fmla="*/ 116 h 290"/>
                <a:gd name="T62" fmla="*/ 175 w 251"/>
                <a:gd name="T63" fmla="*/ 112 h 290"/>
                <a:gd name="T64" fmla="*/ 175 w 251"/>
                <a:gd name="T65" fmla="*/ 112 h 290"/>
                <a:gd name="T66" fmla="*/ 125 w 251"/>
                <a:gd name="T67" fmla="*/ 81 h 290"/>
                <a:gd name="T68" fmla="*/ 88 w 251"/>
                <a:gd name="T69" fmla="*/ 143 h 290"/>
                <a:gd name="T70" fmla="*/ 55 w 251"/>
                <a:gd name="T71" fmla="*/ 170 h 290"/>
                <a:gd name="T72" fmla="*/ 55 w 251"/>
                <a:gd name="T73" fmla="*/ 170 h 290"/>
                <a:gd name="T74" fmla="*/ 91 w 251"/>
                <a:gd name="T75" fmla="*/ 222 h 290"/>
                <a:gd name="T76" fmla="*/ 95 w 251"/>
                <a:gd name="T77" fmla="*/ 203 h 290"/>
                <a:gd name="T78" fmla="*/ 131 w 251"/>
                <a:gd name="T79" fmla="*/ 222 h 290"/>
                <a:gd name="T80" fmla="*/ 179 w 251"/>
                <a:gd name="T81" fmla="*/ 194 h 290"/>
                <a:gd name="T82" fmla="*/ 208 w 251"/>
                <a:gd name="T83" fmla="*/ 215 h 290"/>
                <a:gd name="T84" fmla="*/ 209 w 251"/>
                <a:gd name="T85" fmla="*/ 188 h 290"/>
                <a:gd name="T86" fmla="*/ 215 w 251"/>
                <a:gd name="T87" fmla="*/ 153 h 290"/>
                <a:gd name="T88" fmla="*/ 215 w 251"/>
                <a:gd name="T89" fmla="*/ 141 h 290"/>
                <a:gd name="T90" fmla="*/ 118 w 251"/>
                <a:gd name="T91" fmla="*/ 13 h 290"/>
                <a:gd name="T92" fmla="*/ 230 w 251"/>
                <a:gd name="T93" fmla="*/ 41 h 290"/>
                <a:gd name="T94" fmla="*/ 214 w 251"/>
                <a:gd name="T95" fmla="*/ 64 h 290"/>
                <a:gd name="T96" fmla="*/ 173 w 251"/>
                <a:gd name="T97" fmla="*/ 51 h 290"/>
                <a:gd name="T98" fmla="*/ 131 w 251"/>
                <a:gd name="T99" fmla="*/ 75 h 290"/>
                <a:gd name="T100" fmla="*/ 124 w 251"/>
                <a:gd name="T101" fmla="*/ 61 h 290"/>
                <a:gd name="T102" fmla="*/ 81 w 251"/>
                <a:gd name="T103" fmla="*/ 60 h 290"/>
                <a:gd name="T104" fmla="*/ 45 w 251"/>
                <a:gd name="T105" fmla="*/ 60 h 290"/>
                <a:gd name="T106" fmla="*/ 45 w 251"/>
                <a:gd name="T107" fmla="*/ 87 h 290"/>
                <a:gd name="T108" fmla="*/ 118 w 251"/>
                <a:gd name="T109" fmla="*/ 1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1" h="290">
                  <a:moveTo>
                    <a:pt x="0" y="15"/>
                  </a:moveTo>
                  <a:cubicBezTo>
                    <a:pt x="3" y="69"/>
                    <a:pt x="5" y="123"/>
                    <a:pt x="8" y="176"/>
                  </a:cubicBezTo>
                  <a:cubicBezTo>
                    <a:pt x="10" y="202"/>
                    <a:pt x="9" y="229"/>
                    <a:pt x="13" y="254"/>
                  </a:cubicBezTo>
                  <a:cubicBezTo>
                    <a:pt x="15" y="264"/>
                    <a:pt x="18" y="272"/>
                    <a:pt x="27" y="274"/>
                  </a:cubicBezTo>
                  <a:cubicBezTo>
                    <a:pt x="32" y="285"/>
                    <a:pt x="49" y="290"/>
                    <a:pt x="59" y="286"/>
                  </a:cubicBezTo>
                  <a:cubicBezTo>
                    <a:pt x="60" y="285"/>
                    <a:pt x="60" y="282"/>
                    <a:pt x="58" y="282"/>
                  </a:cubicBezTo>
                  <a:cubicBezTo>
                    <a:pt x="53" y="281"/>
                    <a:pt x="48" y="281"/>
                    <a:pt x="43" y="278"/>
                  </a:cubicBezTo>
                  <a:cubicBezTo>
                    <a:pt x="39" y="276"/>
                    <a:pt x="37" y="272"/>
                    <a:pt x="34" y="269"/>
                  </a:cubicBezTo>
                  <a:cubicBezTo>
                    <a:pt x="34" y="268"/>
                    <a:pt x="33" y="267"/>
                    <a:pt x="32" y="267"/>
                  </a:cubicBezTo>
                  <a:cubicBezTo>
                    <a:pt x="31" y="266"/>
                    <a:pt x="31" y="266"/>
                    <a:pt x="30" y="266"/>
                  </a:cubicBezTo>
                  <a:cubicBezTo>
                    <a:pt x="16" y="260"/>
                    <a:pt x="19" y="206"/>
                    <a:pt x="18" y="196"/>
                  </a:cubicBezTo>
                  <a:cubicBezTo>
                    <a:pt x="18" y="176"/>
                    <a:pt x="17" y="156"/>
                    <a:pt x="16" y="137"/>
                  </a:cubicBezTo>
                  <a:cubicBezTo>
                    <a:pt x="15" y="132"/>
                    <a:pt x="15" y="127"/>
                    <a:pt x="15" y="122"/>
                  </a:cubicBezTo>
                  <a:cubicBezTo>
                    <a:pt x="25" y="122"/>
                    <a:pt x="36" y="122"/>
                    <a:pt x="46" y="122"/>
                  </a:cubicBezTo>
                  <a:cubicBezTo>
                    <a:pt x="47" y="136"/>
                    <a:pt x="48" y="150"/>
                    <a:pt x="49" y="163"/>
                  </a:cubicBezTo>
                  <a:cubicBezTo>
                    <a:pt x="39" y="164"/>
                    <a:pt x="29" y="165"/>
                    <a:pt x="20" y="166"/>
                  </a:cubicBezTo>
                  <a:cubicBezTo>
                    <a:pt x="17" y="167"/>
                    <a:pt x="17" y="170"/>
                    <a:pt x="20" y="170"/>
                  </a:cubicBezTo>
                  <a:cubicBezTo>
                    <a:pt x="29" y="171"/>
                    <a:pt x="39" y="170"/>
                    <a:pt x="49" y="170"/>
                  </a:cubicBezTo>
                  <a:cubicBezTo>
                    <a:pt x="50" y="179"/>
                    <a:pt x="50" y="189"/>
                    <a:pt x="51" y="198"/>
                  </a:cubicBezTo>
                  <a:cubicBezTo>
                    <a:pt x="46" y="198"/>
                    <a:pt x="40" y="198"/>
                    <a:pt x="35" y="199"/>
                  </a:cubicBezTo>
                  <a:cubicBezTo>
                    <a:pt x="32" y="199"/>
                    <a:pt x="33" y="202"/>
                    <a:pt x="35" y="203"/>
                  </a:cubicBezTo>
                  <a:cubicBezTo>
                    <a:pt x="40" y="203"/>
                    <a:pt x="46" y="203"/>
                    <a:pt x="51" y="204"/>
                  </a:cubicBezTo>
                  <a:cubicBezTo>
                    <a:pt x="52" y="209"/>
                    <a:pt x="52" y="215"/>
                    <a:pt x="52" y="221"/>
                  </a:cubicBezTo>
                  <a:cubicBezTo>
                    <a:pt x="48" y="221"/>
                    <a:pt x="44" y="221"/>
                    <a:pt x="40" y="221"/>
                  </a:cubicBezTo>
                  <a:cubicBezTo>
                    <a:pt x="37" y="221"/>
                    <a:pt x="37" y="225"/>
                    <a:pt x="40" y="225"/>
                  </a:cubicBezTo>
                  <a:cubicBezTo>
                    <a:pt x="44" y="226"/>
                    <a:pt x="48" y="226"/>
                    <a:pt x="53" y="227"/>
                  </a:cubicBezTo>
                  <a:cubicBezTo>
                    <a:pt x="53" y="228"/>
                    <a:pt x="53" y="228"/>
                    <a:pt x="53" y="229"/>
                  </a:cubicBezTo>
                  <a:cubicBezTo>
                    <a:pt x="53" y="231"/>
                    <a:pt x="57" y="231"/>
                    <a:pt x="57" y="229"/>
                  </a:cubicBezTo>
                  <a:cubicBezTo>
                    <a:pt x="57" y="228"/>
                    <a:pt x="57" y="228"/>
                    <a:pt x="57" y="227"/>
                  </a:cubicBezTo>
                  <a:cubicBezTo>
                    <a:pt x="111" y="233"/>
                    <a:pt x="170" y="227"/>
                    <a:pt x="222" y="217"/>
                  </a:cubicBezTo>
                  <a:cubicBezTo>
                    <a:pt x="224" y="216"/>
                    <a:pt x="224" y="213"/>
                    <a:pt x="222" y="213"/>
                  </a:cubicBezTo>
                  <a:cubicBezTo>
                    <a:pt x="218" y="214"/>
                    <a:pt x="215" y="214"/>
                    <a:pt x="211" y="215"/>
                  </a:cubicBezTo>
                  <a:cubicBezTo>
                    <a:pt x="212" y="206"/>
                    <a:pt x="212" y="197"/>
                    <a:pt x="213" y="188"/>
                  </a:cubicBezTo>
                  <a:cubicBezTo>
                    <a:pt x="221" y="186"/>
                    <a:pt x="229" y="184"/>
                    <a:pt x="237" y="183"/>
                  </a:cubicBezTo>
                  <a:cubicBezTo>
                    <a:pt x="239" y="212"/>
                    <a:pt x="240" y="241"/>
                    <a:pt x="242" y="270"/>
                  </a:cubicBezTo>
                  <a:cubicBezTo>
                    <a:pt x="238" y="271"/>
                    <a:pt x="234" y="271"/>
                    <a:pt x="230" y="270"/>
                  </a:cubicBezTo>
                  <a:cubicBezTo>
                    <a:pt x="236" y="257"/>
                    <a:pt x="227" y="240"/>
                    <a:pt x="211" y="242"/>
                  </a:cubicBezTo>
                  <a:cubicBezTo>
                    <a:pt x="196" y="244"/>
                    <a:pt x="189" y="263"/>
                    <a:pt x="199" y="273"/>
                  </a:cubicBezTo>
                  <a:cubicBezTo>
                    <a:pt x="194" y="272"/>
                    <a:pt x="190" y="272"/>
                    <a:pt x="185" y="271"/>
                  </a:cubicBezTo>
                  <a:cubicBezTo>
                    <a:pt x="192" y="261"/>
                    <a:pt x="185" y="244"/>
                    <a:pt x="171" y="242"/>
                  </a:cubicBezTo>
                  <a:cubicBezTo>
                    <a:pt x="161" y="241"/>
                    <a:pt x="149" y="247"/>
                    <a:pt x="145" y="256"/>
                  </a:cubicBezTo>
                  <a:cubicBezTo>
                    <a:pt x="143" y="262"/>
                    <a:pt x="144" y="268"/>
                    <a:pt x="147" y="272"/>
                  </a:cubicBezTo>
                  <a:cubicBezTo>
                    <a:pt x="144" y="271"/>
                    <a:pt x="141" y="271"/>
                    <a:pt x="137" y="271"/>
                  </a:cubicBezTo>
                  <a:cubicBezTo>
                    <a:pt x="140" y="259"/>
                    <a:pt x="130" y="244"/>
                    <a:pt x="116" y="247"/>
                  </a:cubicBezTo>
                  <a:cubicBezTo>
                    <a:pt x="102" y="249"/>
                    <a:pt x="94" y="266"/>
                    <a:pt x="101" y="277"/>
                  </a:cubicBezTo>
                  <a:cubicBezTo>
                    <a:pt x="96" y="277"/>
                    <a:pt x="91" y="276"/>
                    <a:pt x="86" y="276"/>
                  </a:cubicBezTo>
                  <a:cubicBezTo>
                    <a:pt x="93" y="264"/>
                    <a:pt x="87" y="247"/>
                    <a:pt x="71" y="246"/>
                  </a:cubicBezTo>
                  <a:cubicBezTo>
                    <a:pt x="50" y="245"/>
                    <a:pt x="43" y="271"/>
                    <a:pt x="59" y="283"/>
                  </a:cubicBezTo>
                  <a:cubicBezTo>
                    <a:pt x="63" y="285"/>
                    <a:pt x="67" y="279"/>
                    <a:pt x="64" y="276"/>
                  </a:cubicBezTo>
                  <a:cubicBezTo>
                    <a:pt x="55" y="269"/>
                    <a:pt x="57" y="254"/>
                    <a:pt x="71" y="255"/>
                  </a:cubicBezTo>
                  <a:cubicBezTo>
                    <a:pt x="82" y="255"/>
                    <a:pt x="84" y="269"/>
                    <a:pt x="76" y="276"/>
                  </a:cubicBezTo>
                  <a:cubicBezTo>
                    <a:pt x="73" y="278"/>
                    <a:pt x="74" y="283"/>
                    <a:pt x="78" y="283"/>
                  </a:cubicBezTo>
                  <a:cubicBezTo>
                    <a:pt x="86" y="283"/>
                    <a:pt x="95" y="283"/>
                    <a:pt x="103" y="283"/>
                  </a:cubicBezTo>
                  <a:cubicBezTo>
                    <a:pt x="105" y="282"/>
                    <a:pt x="105" y="282"/>
                    <a:pt x="106" y="281"/>
                  </a:cubicBezTo>
                  <a:cubicBezTo>
                    <a:pt x="108" y="281"/>
                    <a:pt x="110" y="278"/>
                    <a:pt x="109" y="275"/>
                  </a:cubicBezTo>
                  <a:cubicBezTo>
                    <a:pt x="105" y="268"/>
                    <a:pt x="107" y="257"/>
                    <a:pt x="115" y="255"/>
                  </a:cubicBezTo>
                  <a:cubicBezTo>
                    <a:pt x="127" y="252"/>
                    <a:pt x="133" y="267"/>
                    <a:pt x="128" y="275"/>
                  </a:cubicBezTo>
                  <a:cubicBezTo>
                    <a:pt x="126" y="277"/>
                    <a:pt x="129" y="282"/>
                    <a:pt x="132" y="280"/>
                  </a:cubicBezTo>
                  <a:cubicBezTo>
                    <a:pt x="139" y="277"/>
                    <a:pt x="146" y="277"/>
                    <a:pt x="153" y="279"/>
                  </a:cubicBezTo>
                  <a:cubicBezTo>
                    <a:pt x="155" y="280"/>
                    <a:pt x="156" y="278"/>
                    <a:pt x="156" y="277"/>
                  </a:cubicBezTo>
                  <a:cubicBezTo>
                    <a:pt x="159" y="276"/>
                    <a:pt x="159" y="272"/>
                    <a:pt x="157" y="270"/>
                  </a:cubicBezTo>
                  <a:cubicBezTo>
                    <a:pt x="157" y="265"/>
                    <a:pt x="158" y="259"/>
                    <a:pt x="158" y="253"/>
                  </a:cubicBezTo>
                  <a:cubicBezTo>
                    <a:pt x="160" y="253"/>
                    <a:pt x="161" y="252"/>
                    <a:pt x="163" y="251"/>
                  </a:cubicBezTo>
                  <a:cubicBezTo>
                    <a:pt x="167" y="250"/>
                    <a:pt x="172" y="250"/>
                    <a:pt x="175" y="253"/>
                  </a:cubicBezTo>
                  <a:cubicBezTo>
                    <a:pt x="181" y="258"/>
                    <a:pt x="182" y="266"/>
                    <a:pt x="174" y="270"/>
                  </a:cubicBezTo>
                  <a:cubicBezTo>
                    <a:pt x="170" y="272"/>
                    <a:pt x="173" y="277"/>
                    <a:pt x="176" y="277"/>
                  </a:cubicBezTo>
                  <a:cubicBezTo>
                    <a:pt x="185" y="278"/>
                    <a:pt x="194" y="279"/>
                    <a:pt x="203" y="279"/>
                  </a:cubicBezTo>
                  <a:cubicBezTo>
                    <a:pt x="204" y="279"/>
                    <a:pt x="205" y="278"/>
                    <a:pt x="205" y="277"/>
                  </a:cubicBezTo>
                  <a:cubicBezTo>
                    <a:pt x="207" y="276"/>
                    <a:pt x="208" y="273"/>
                    <a:pt x="207" y="271"/>
                  </a:cubicBezTo>
                  <a:cubicBezTo>
                    <a:pt x="201" y="264"/>
                    <a:pt x="200" y="250"/>
                    <a:pt x="212" y="249"/>
                  </a:cubicBezTo>
                  <a:cubicBezTo>
                    <a:pt x="224" y="248"/>
                    <a:pt x="228" y="262"/>
                    <a:pt x="221" y="269"/>
                  </a:cubicBezTo>
                  <a:cubicBezTo>
                    <a:pt x="220" y="271"/>
                    <a:pt x="219" y="274"/>
                    <a:pt x="222" y="275"/>
                  </a:cubicBezTo>
                  <a:cubicBezTo>
                    <a:pt x="231" y="279"/>
                    <a:pt x="244" y="279"/>
                    <a:pt x="250" y="270"/>
                  </a:cubicBezTo>
                  <a:cubicBezTo>
                    <a:pt x="251" y="269"/>
                    <a:pt x="249" y="268"/>
                    <a:pt x="248" y="268"/>
                  </a:cubicBezTo>
                  <a:cubicBezTo>
                    <a:pt x="249" y="223"/>
                    <a:pt x="247" y="177"/>
                    <a:pt x="245" y="132"/>
                  </a:cubicBezTo>
                  <a:cubicBezTo>
                    <a:pt x="244" y="109"/>
                    <a:pt x="242" y="87"/>
                    <a:pt x="241" y="64"/>
                  </a:cubicBezTo>
                  <a:cubicBezTo>
                    <a:pt x="240" y="49"/>
                    <a:pt x="242" y="29"/>
                    <a:pt x="235" y="15"/>
                  </a:cubicBezTo>
                  <a:cubicBezTo>
                    <a:pt x="230" y="5"/>
                    <a:pt x="222" y="2"/>
                    <a:pt x="212" y="2"/>
                  </a:cubicBezTo>
                  <a:cubicBezTo>
                    <a:pt x="190" y="0"/>
                    <a:pt x="167" y="2"/>
                    <a:pt x="145" y="2"/>
                  </a:cubicBezTo>
                  <a:cubicBezTo>
                    <a:pt x="98" y="3"/>
                    <a:pt x="51" y="6"/>
                    <a:pt x="4" y="11"/>
                  </a:cubicBezTo>
                  <a:cubicBezTo>
                    <a:pt x="2" y="11"/>
                    <a:pt x="0" y="13"/>
                    <a:pt x="0" y="15"/>
                  </a:cubicBezTo>
                  <a:close/>
                  <a:moveTo>
                    <a:pt x="52" y="86"/>
                  </a:moveTo>
                  <a:cubicBezTo>
                    <a:pt x="62" y="86"/>
                    <a:pt x="72" y="85"/>
                    <a:pt x="82" y="84"/>
                  </a:cubicBezTo>
                  <a:cubicBezTo>
                    <a:pt x="83" y="94"/>
                    <a:pt x="84" y="104"/>
                    <a:pt x="85" y="115"/>
                  </a:cubicBezTo>
                  <a:cubicBezTo>
                    <a:pt x="75" y="115"/>
                    <a:pt x="64" y="115"/>
                    <a:pt x="54" y="115"/>
                  </a:cubicBezTo>
                  <a:cubicBezTo>
                    <a:pt x="54" y="106"/>
                    <a:pt x="53" y="96"/>
                    <a:pt x="52" y="86"/>
                  </a:cubicBezTo>
                  <a:close/>
                  <a:moveTo>
                    <a:pt x="210" y="113"/>
                  </a:moveTo>
                  <a:cubicBezTo>
                    <a:pt x="200" y="112"/>
                    <a:pt x="190" y="112"/>
                    <a:pt x="180" y="112"/>
                  </a:cubicBezTo>
                  <a:cubicBezTo>
                    <a:pt x="180" y="101"/>
                    <a:pt x="180" y="89"/>
                    <a:pt x="179" y="78"/>
                  </a:cubicBezTo>
                  <a:cubicBezTo>
                    <a:pt x="190" y="77"/>
                    <a:pt x="201" y="77"/>
                    <a:pt x="212" y="76"/>
                  </a:cubicBezTo>
                  <a:cubicBezTo>
                    <a:pt x="211" y="88"/>
                    <a:pt x="210" y="100"/>
                    <a:pt x="210" y="113"/>
                  </a:cubicBezTo>
                  <a:close/>
                  <a:moveTo>
                    <a:pt x="132" y="158"/>
                  </a:moveTo>
                  <a:cubicBezTo>
                    <a:pt x="130" y="158"/>
                    <a:pt x="127" y="158"/>
                    <a:pt x="124" y="159"/>
                  </a:cubicBezTo>
                  <a:cubicBezTo>
                    <a:pt x="115" y="159"/>
                    <a:pt x="105" y="160"/>
                    <a:pt x="95" y="160"/>
                  </a:cubicBezTo>
                  <a:cubicBezTo>
                    <a:pt x="94" y="153"/>
                    <a:pt x="94" y="146"/>
                    <a:pt x="94" y="139"/>
                  </a:cubicBezTo>
                  <a:cubicBezTo>
                    <a:pt x="93" y="133"/>
                    <a:pt x="93" y="127"/>
                    <a:pt x="93" y="121"/>
                  </a:cubicBezTo>
                  <a:cubicBezTo>
                    <a:pt x="104" y="120"/>
                    <a:pt x="116" y="120"/>
                    <a:pt x="127" y="119"/>
                  </a:cubicBezTo>
                  <a:cubicBezTo>
                    <a:pt x="128" y="119"/>
                    <a:pt x="128" y="119"/>
                    <a:pt x="129" y="119"/>
                  </a:cubicBezTo>
                  <a:cubicBezTo>
                    <a:pt x="130" y="132"/>
                    <a:pt x="131" y="145"/>
                    <a:pt x="132" y="158"/>
                  </a:cubicBezTo>
                  <a:close/>
                  <a:moveTo>
                    <a:pt x="135" y="119"/>
                  </a:moveTo>
                  <a:cubicBezTo>
                    <a:pt x="149" y="118"/>
                    <a:pt x="162" y="118"/>
                    <a:pt x="176" y="117"/>
                  </a:cubicBezTo>
                  <a:cubicBezTo>
                    <a:pt x="176" y="129"/>
                    <a:pt x="176" y="141"/>
                    <a:pt x="177" y="154"/>
                  </a:cubicBezTo>
                  <a:cubicBezTo>
                    <a:pt x="164" y="155"/>
                    <a:pt x="151" y="156"/>
                    <a:pt x="138" y="157"/>
                  </a:cubicBezTo>
                  <a:cubicBezTo>
                    <a:pt x="137" y="144"/>
                    <a:pt x="136" y="132"/>
                    <a:pt x="135" y="119"/>
                  </a:cubicBezTo>
                  <a:close/>
                  <a:moveTo>
                    <a:pt x="128" y="163"/>
                  </a:moveTo>
                  <a:cubicBezTo>
                    <a:pt x="130" y="163"/>
                    <a:pt x="131" y="163"/>
                    <a:pt x="133" y="163"/>
                  </a:cubicBezTo>
                  <a:cubicBezTo>
                    <a:pt x="134" y="173"/>
                    <a:pt x="135" y="184"/>
                    <a:pt x="136" y="194"/>
                  </a:cubicBezTo>
                  <a:cubicBezTo>
                    <a:pt x="136" y="194"/>
                    <a:pt x="135" y="194"/>
                    <a:pt x="134" y="194"/>
                  </a:cubicBezTo>
                  <a:cubicBezTo>
                    <a:pt x="121" y="195"/>
                    <a:pt x="108" y="196"/>
                    <a:pt x="95" y="196"/>
                  </a:cubicBezTo>
                  <a:cubicBezTo>
                    <a:pt x="95" y="186"/>
                    <a:pt x="95" y="177"/>
                    <a:pt x="95" y="167"/>
                  </a:cubicBezTo>
                  <a:cubicBezTo>
                    <a:pt x="106" y="166"/>
                    <a:pt x="117" y="164"/>
                    <a:pt x="128" y="163"/>
                  </a:cubicBezTo>
                  <a:close/>
                  <a:moveTo>
                    <a:pt x="139" y="162"/>
                  </a:moveTo>
                  <a:cubicBezTo>
                    <a:pt x="151" y="161"/>
                    <a:pt x="164" y="160"/>
                    <a:pt x="177" y="158"/>
                  </a:cubicBezTo>
                  <a:cubicBezTo>
                    <a:pt x="178" y="168"/>
                    <a:pt x="178" y="179"/>
                    <a:pt x="179" y="189"/>
                  </a:cubicBezTo>
                  <a:cubicBezTo>
                    <a:pt x="166" y="191"/>
                    <a:pt x="153" y="192"/>
                    <a:pt x="141" y="193"/>
                  </a:cubicBezTo>
                  <a:cubicBezTo>
                    <a:pt x="140" y="183"/>
                    <a:pt x="139" y="173"/>
                    <a:pt x="139" y="162"/>
                  </a:cubicBezTo>
                  <a:close/>
                  <a:moveTo>
                    <a:pt x="182" y="158"/>
                  </a:moveTo>
                  <a:cubicBezTo>
                    <a:pt x="191" y="156"/>
                    <a:pt x="200" y="155"/>
                    <a:pt x="210" y="154"/>
                  </a:cubicBezTo>
                  <a:cubicBezTo>
                    <a:pt x="209" y="164"/>
                    <a:pt x="209" y="175"/>
                    <a:pt x="209" y="185"/>
                  </a:cubicBezTo>
                  <a:cubicBezTo>
                    <a:pt x="200" y="186"/>
                    <a:pt x="192" y="188"/>
                    <a:pt x="183" y="189"/>
                  </a:cubicBezTo>
                  <a:cubicBezTo>
                    <a:pt x="183" y="178"/>
                    <a:pt x="182" y="168"/>
                    <a:pt x="182" y="158"/>
                  </a:cubicBezTo>
                  <a:close/>
                  <a:moveTo>
                    <a:pt x="182" y="153"/>
                  </a:moveTo>
                  <a:cubicBezTo>
                    <a:pt x="182" y="141"/>
                    <a:pt x="181" y="129"/>
                    <a:pt x="181" y="117"/>
                  </a:cubicBezTo>
                  <a:cubicBezTo>
                    <a:pt x="191" y="116"/>
                    <a:pt x="200" y="116"/>
                    <a:pt x="210" y="116"/>
                  </a:cubicBezTo>
                  <a:cubicBezTo>
                    <a:pt x="210" y="123"/>
                    <a:pt x="210" y="130"/>
                    <a:pt x="210" y="137"/>
                  </a:cubicBezTo>
                  <a:cubicBezTo>
                    <a:pt x="210" y="141"/>
                    <a:pt x="210" y="146"/>
                    <a:pt x="210" y="150"/>
                  </a:cubicBezTo>
                  <a:cubicBezTo>
                    <a:pt x="200" y="151"/>
                    <a:pt x="191" y="152"/>
                    <a:pt x="182" y="153"/>
                  </a:cubicBezTo>
                  <a:close/>
                  <a:moveTo>
                    <a:pt x="175" y="112"/>
                  </a:moveTo>
                  <a:cubicBezTo>
                    <a:pt x="162" y="113"/>
                    <a:pt x="148" y="113"/>
                    <a:pt x="135" y="114"/>
                  </a:cubicBezTo>
                  <a:cubicBezTo>
                    <a:pt x="134" y="103"/>
                    <a:pt x="133" y="92"/>
                    <a:pt x="132" y="81"/>
                  </a:cubicBezTo>
                  <a:cubicBezTo>
                    <a:pt x="146" y="80"/>
                    <a:pt x="160" y="79"/>
                    <a:pt x="174" y="78"/>
                  </a:cubicBezTo>
                  <a:cubicBezTo>
                    <a:pt x="175" y="90"/>
                    <a:pt x="175" y="101"/>
                    <a:pt x="175" y="112"/>
                  </a:cubicBezTo>
                  <a:close/>
                  <a:moveTo>
                    <a:pt x="128" y="114"/>
                  </a:moveTo>
                  <a:cubicBezTo>
                    <a:pt x="116" y="114"/>
                    <a:pt x="104" y="114"/>
                    <a:pt x="92" y="114"/>
                  </a:cubicBezTo>
                  <a:cubicBezTo>
                    <a:pt x="92" y="104"/>
                    <a:pt x="91" y="94"/>
                    <a:pt x="90" y="84"/>
                  </a:cubicBezTo>
                  <a:cubicBezTo>
                    <a:pt x="102" y="83"/>
                    <a:pt x="114" y="82"/>
                    <a:pt x="125" y="81"/>
                  </a:cubicBezTo>
                  <a:cubicBezTo>
                    <a:pt x="126" y="92"/>
                    <a:pt x="127" y="103"/>
                    <a:pt x="128" y="114"/>
                  </a:cubicBezTo>
                  <a:close/>
                  <a:moveTo>
                    <a:pt x="54" y="122"/>
                  </a:moveTo>
                  <a:cubicBezTo>
                    <a:pt x="65" y="122"/>
                    <a:pt x="75" y="121"/>
                    <a:pt x="86" y="121"/>
                  </a:cubicBezTo>
                  <a:cubicBezTo>
                    <a:pt x="87" y="128"/>
                    <a:pt x="88" y="135"/>
                    <a:pt x="88" y="143"/>
                  </a:cubicBezTo>
                  <a:cubicBezTo>
                    <a:pt x="89" y="149"/>
                    <a:pt x="89" y="155"/>
                    <a:pt x="89" y="161"/>
                  </a:cubicBezTo>
                  <a:cubicBezTo>
                    <a:pt x="78" y="161"/>
                    <a:pt x="66" y="162"/>
                    <a:pt x="55" y="163"/>
                  </a:cubicBezTo>
                  <a:cubicBezTo>
                    <a:pt x="55" y="149"/>
                    <a:pt x="55" y="136"/>
                    <a:pt x="54" y="122"/>
                  </a:cubicBezTo>
                  <a:close/>
                  <a:moveTo>
                    <a:pt x="55" y="170"/>
                  </a:moveTo>
                  <a:cubicBezTo>
                    <a:pt x="67" y="169"/>
                    <a:pt x="78" y="168"/>
                    <a:pt x="89" y="167"/>
                  </a:cubicBezTo>
                  <a:cubicBezTo>
                    <a:pt x="90" y="177"/>
                    <a:pt x="90" y="187"/>
                    <a:pt x="90" y="196"/>
                  </a:cubicBezTo>
                  <a:cubicBezTo>
                    <a:pt x="79" y="197"/>
                    <a:pt x="67" y="197"/>
                    <a:pt x="56" y="198"/>
                  </a:cubicBezTo>
                  <a:cubicBezTo>
                    <a:pt x="56" y="188"/>
                    <a:pt x="55" y="179"/>
                    <a:pt x="55" y="170"/>
                  </a:cubicBezTo>
                  <a:close/>
                  <a:moveTo>
                    <a:pt x="56" y="221"/>
                  </a:moveTo>
                  <a:cubicBezTo>
                    <a:pt x="56" y="215"/>
                    <a:pt x="56" y="209"/>
                    <a:pt x="56" y="204"/>
                  </a:cubicBezTo>
                  <a:cubicBezTo>
                    <a:pt x="67" y="204"/>
                    <a:pt x="79" y="204"/>
                    <a:pt x="91" y="203"/>
                  </a:cubicBezTo>
                  <a:cubicBezTo>
                    <a:pt x="91" y="210"/>
                    <a:pt x="91" y="216"/>
                    <a:pt x="91" y="222"/>
                  </a:cubicBezTo>
                  <a:cubicBezTo>
                    <a:pt x="80" y="222"/>
                    <a:pt x="68" y="221"/>
                    <a:pt x="56" y="221"/>
                  </a:cubicBezTo>
                  <a:close/>
                  <a:moveTo>
                    <a:pt x="131" y="222"/>
                  </a:moveTo>
                  <a:cubicBezTo>
                    <a:pt x="119" y="223"/>
                    <a:pt x="107" y="223"/>
                    <a:pt x="94" y="222"/>
                  </a:cubicBezTo>
                  <a:cubicBezTo>
                    <a:pt x="95" y="216"/>
                    <a:pt x="95" y="210"/>
                    <a:pt x="95" y="203"/>
                  </a:cubicBezTo>
                  <a:cubicBezTo>
                    <a:pt x="109" y="202"/>
                    <a:pt x="123" y="201"/>
                    <a:pt x="137" y="200"/>
                  </a:cubicBezTo>
                  <a:cubicBezTo>
                    <a:pt x="138" y="207"/>
                    <a:pt x="139" y="214"/>
                    <a:pt x="139" y="222"/>
                  </a:cubicBezTo>
                  <a:cubicBezTo>
                    <a:pt x="139" y="222"/>
                    <a:pt x="140" y="222"/>
                    <a:pt x="140" y="222"/>
                  </a:cubicBezTo>
                  <a:cubicBezTo>
                    <a:pt x="137" y="222"/>
                    <a:pt x="134" y="222"/>
                    <a:pt x="131" y="222"/>
                  </a:cubicBezTo>
                  <a:close/>
                  <a:moveTo>
                    <a:pt x="142" y="222"/>
                  </a:moveTo>
                  <a:cubicBezTo>
                    <a:pt x="142" y="222"/>
                    <a:pt x="142" y="222"/>
                    <a:pt x="142" y="222"/>
                  </a:cubicBezTo>
                  <a:cubicBezTo>
                    <a:pt x="142" y="214"/>
                    <a:pt x="142" y="207"/>
                    <a:pt x="141" y="199"/>
                  </a:cubicBezTo>
                  <a:cubicBezTo>
                    <a:pt x="154" y="198"/>
                    <a:pt x="166" y="196"/>
                    <a:pt x="179" y="194"/>
                  </a:cubicBezTo>
                  <a:cubicBezTo>
                    <a:pt x="179" y="202"/>
                    <a:pt x="180" y="209"/>
                    <a:pt x="180" y="217"/>
                  </a:cubicBezTo>
                  <a:cubicBezTo>
                    <a:pt x="180" y="218"/>
                    <a:pt x="180" y="218"/>
                    <a:pt x="181" y="219"/>
                  </a:cubicBezTo>
                  <a:cubicBezTo>
                    <a:pt x="168" y="220"/>
                    <a:pt x="155" y="221"/>
                    <a:pt x="142" y="222"/>
                  </a:cubicBezTo>
                  <a:close/>
                  <a:moveTo>
                    <a:pt x="208" y="215"/>
                  </a:moveTo>
                  <a:cubicBezTo>
                    <a:pt x="200" y="216"/>
                    <a:pt x="192" y="217"/>
                    <a:pt x="183" y="218"/>
                  </a:cubicBezTo>
                  <a:cubicBezTo>
                    <a:pt x="183" y="218"/>
                    <a:pt x="184" y="218"/>
                    <a:pt x="184" y="217"/>
                  </a:cubicBezTo>
                  <a:cubicBezTo>
                    <a:pt x="183" y="209"/>
                    <a:pt x="183" y="201"/>
                    <a:pt x="183" y="193"/>
                  </a:cubicBezTo>
                  <a:cubicBezTo>
                    <a:pt x="192" y="192"/>
                    <a:pt x="200" y="190"/>
                    <a:pt x="209" y="188"/>
                  </a:cubicBezTo>
                  <a:cubicBezTo>
                    <a:pt x="209" y="197"/>
                    <a:pt x="209" y="206"/>
                    <a:pt x="208" y="215"/>
                  </a:cubicBezTo>
                  <a:close/>
                  <a:moveTo>
                    <a:pt x="237" y="180"/>
                  </a:moveTo>
                  <a:cubicBezTo>
                    <a:pt x="229" y="182"/>
                    <a:pt x="221" y="183"/>
                    <a:pt x="213" y="184"/>
                  </a:cubicBezTo>
                  <a:cubicBezTo>
                    <a:pt x="214" y="174"/>
                    <a:pt x="214" y="164"/>
                    <a:pt x="215" y="153"/>
                  </a:cubicBezTo>
                  <a:cubicBezTo>
                    <a:pt x="220" y="152"/>
                    <a:pt x="224" y="152"/>
                    <a:pt x="229" y="151"/>
                  </a:cubicBezTo>
                  <a:cubicBezTo>
                    <a:pt x="231" y="151"/>
                    <a:pt x="230" y="148"/>
                    <a:pt x="229" y="148"/>
                  </a:cubicBezTo>
                  <a:cubicBezTo>
                    <a:pt x="224" y="149"/>
                    <a:pt x="220" y="149"/>
                    <a:pt x="215" y="150"/>
                  </a:cubicBezTo>
                  <a:cubicBezTo>
                    <a:pt x="215" y="147"/>
                    <a:pt x="215" y="144"/>
                    <a:pt x="215" y="141"/>
                  </a:cubicBezTo>
                  <a:cubicBezTo>
                    <a:pt x="216" y="133"/>
                    <a:pt x="216" y="125"/>
                    <a:pt x="217" y="117"/>
                  </a:cubicBezTo>
                  <a:cubicBezTo>
                    <a:pt x="223" y="117"/>
                    <a:pt x="229" y="117"/>
                    <a:pt x="234" y="118"/>
                  </a:cubicBezTo>
                  <a:cubicBezTo>
                    <a:pt x="236" y="139"/>
                    <a:pt x="236" y="160"/>
                    <a:pt x="237" y="180"/>
                  </a:cubicBezTo>
                  <a:close/>
                  <a:moveTo>
                    <a:pt x="118" y="13"/>
                  </a:moveTo>
                  <a:cubicBezTo>
                    <a:pt x="139" y="12"/>
                    <a:pt x="159" y="11"/>
                    <a:pt x="179" y="11"/>
                  </a:cubicBezTo>
                  <a:cubicBezTo>
                    <a:pt x="186" y="11"/>
                    <a:pt x="194" y="10"/>
                    <a:pt x="202" y="11"/>
                  </a:cubicBezTo>
                  <a:cubicBezTo>
                    <a:pt x="212" y="10"/>
                    <a:pt x="221" y="14"/>
                    <a:pt x="228" y="24"/>
                  </a:cubicBezTo>
                  <a:cubicBezTo>
                    <a:pt x="229" y="30"/>
                    <a:pt x="229" y="35"/>
                    <a:pt x="230" y="41"/>
                  </a:cubicBezTo>
                  <a:cubicBezTo>
                    <a:pt x="232" y="66"/>
                    <a:pt x="233" y="90"/>
                    <a:pt x="234" y="115"/>
                  </a:cubicBezTo>
                  <a:cubicBezTo>
                    <a:pt x="229" y="114"/>
                    <a:pt x="223" y="113"/>
                    <a:pt x="217" y="113"/>
                  </a:cubicBezTo>
                  <a:cubicBezTo>
                    <a:pt x="218" y="97"/>
                    <a:pt x="219" y="80"/>
                    <a:pt x="217" y="64"/>
                  </a:cubicBezTo>
                  <a:cubicBezTo>
                    <a:pt x="217" y="62"/>
                    <a:pt x="214" y="62"/>
                    <a:pt x="214" y="64"/>
                  </a:cubicBezTo>
                  <a:cubicBezTo>
                    <a:pt x="213" y="67"/>
                    <a:pt x="213" y="70"/>
                    <a:pt x="212" y="73"/>
                  </a:cubicBezTo>
                  <a:cubicBezTo>
                    <a:pt x="201" y="73"/>
                    <a:pt x="190" y="73"/>
                    <a:pt x="179" y="73"/>
                  </a:cubicBezTo>
                  <a:cubicBezTo>
                    <a:pt x="179" y="66"/>
                    <a:pt x="178" y="59"/>
                    <a:pt x="178" y="52"/>
                  </a:cubicBezTo>
                  <a:cubicBezTo>
                    <a:pt x="178" y="49"/>
                    <a:pt x="175" y="49"/>
                    <a:pt x="173" y="51"/>
                  </a:cubicBezTo>
                  <a:cubicBezTo>
                    <a:pt x="170" y="55"/>
                    <a:pt x="171" y="54"/>
                    <a:pt x="172" y="59"/>
                  </a:cubicBezTo>
                  <a:cubicBezTo>
                    <a:pt x="172" y="60"/>
                    <a:pt x="173" y="61"/>
                    <a:pt x="173" y="60"/>
                  </a:cubicBezTo>
                  <a:cubicBezTo>
                    <a:pt x="174" y="65"/>
                    <a:pt x="174" y="69"/>
                    <a:pt x="174" y="74"/>
                  </a:cubicBezTo>
                  <a:cubicBezTo>
                    <a:pt x="160" y="74"/>
                    <a:pt x="145" y="74"/>
                    <a:pt x="131" y="75"/>
                  </a:cubicBezTo>
                  <a:cubicBezTo>
                    <a:pt x="130" y="67"/>
                    <a:pt x="130" y="60"/>
                    <a:pt x="129" y="52"/>
                  </a:cubicBezTo>
                  <a:cubicBezTo>
                    <a:pt x="128" y="49"/>
                    <a:pt x="124" y="49"/>
                    <a:pt x="124" y="52"/>
                  </a:cubicBezTo>
                  <a:cubicBezTo>
                    <a:pt x="123" y="54"/>
                    <a:pt x="123" y="57"/>
                    <a:pt x="122" y="59"/>
                  </a:cubicBezTo>
                  <a:cubicBezTo>
                    <a:pt x="122" y="61"/>
                    <a:pt x="123" y="61"/>
                    <a:pt x="124" y="61"/>
                  </a:cubicBezTo>
                  <a:cubicBezTo>
                    <a:pt x="124" y="66"/>
                    <a:pt x="125" y="71"/>
                    <a:pt x="125" y="75"/>
                  </a:cubicBezTo>
                  <a:cubicBezTo>
                    <a:pt x="113" y="76"/>
                    <a:pt x="101" y="77"/>
                    <a:pt x="89" y="78"/>
                  </a:cubicBezTo>
                  <a:cubicBezTo>
                    <a:pt x="88" y="71"/>
                    <a:pt x="87" y="65"/>
                    <a:pt x="86" y="59"/>
                  </a:cubicBezTo>
                  <a:cubicBezTo>
                    <a:pt x="85" y="57"/>
                    <a:pt x="81" y="57"/>
                    <a:pt x="81" y="60"/>
                  </a:cubicBezTo>
                  <a:cubicBezTo>
                    <a:pt x="81" y="66"/>
                    <a:pt x="81" y="72"/>
                    <a:pt x="82" y="78"/>
                  </a:cubicBezTo>
                  <a:cubicBezTo>
                    <a:pt x="72" y="79"/>
                    <a:pt x="62" y="80"/>
                    <a:pt x="52" y="81"/>
                  </a:cubicBezTo>
                  <a:cubicBezTo>
                    <a:pt x="52" y="74"/>
                    <a:pt x="51" y="67"/>
                    <a:pt x="50" y="60"/>
                  </a:cubicBezTo>
                  <a:cubicBezTo>
                    <a:pt x="50" y="57"/>
                    <a:pt x="45" y="57"/>
                    <a:pt x="45" y="60"/>
                  </a:cubicBezTo>
                  <a:cubicBezTo>
                    <a:pt x="45" y="67"/>
                    <a:pt x="45" y="75"/>
                    <a:pt x="45" y="82"/>
                  </a:cubicBezTo>
                  <a:cubicBezTo>
                    <a:pt x="39" y="83"/>
                    <a:pt x="33" y="83"/>
                    <a:pt x="28" y="84"/>
                  </a:cubicBezTo>
                  <a:cubicBezTo>
                    <a:pt x="25" y="85"/>
                    <a:pt x="25" y="88"/>
                    <a:pt x="28" y="88"/>
                  </a:cubicBezTo>
                  <a:cubicBezTo>
                    <a:pt x="34" y="88"/>
                    <a:pt x="39" y="87"/>
                    <a:pt x="45" y="87"/>
                  </a:cubicBezTo>
                  <a:cubicBezTo>
                    <a:pt x="45" y="97"/>
                    <a:pt x="46" y="106"/>
                    <a:pt x="46" y="116"/>
                  </a:cubicBezTo>
                  <a:cubicBezTo>
                    <a:pt x="36" y="116"/>
                    <a:pt x="25" y="117"/>
                    <a:pt x="15" y="118"/>
                  </a:cubicBezTo>
                  <a:cubicBezTo>
                    <a:pt x="13" y="85"/>
                    <a:pt x="11" y="52"/>
                    <a:pt x="9" y="20"/>
                  </a:cubicBezTo>
                  <a:cubicBezTo>
                    <a:pt x="46" y="16"/>
                    <a:pt x="82" y="14"/>
                    <a:pt x="118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zh-CN" altLang="en-US" sz="2399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66" name="Freeform 192"/>
            <p:cNvSpPr>
              <a:spLocks/>
            </p:cNvSpPr>
            <p:nvPr/>
          </p:nvSpPr>
          <p:spPr bwMode="auto">
            <a:xfrm>
              <a:off x="461" y="1734"/>
              <a:ext cx="347" cy="27"/>
            </a:xfrm>
            <a:custGeom>
              <a:avLst/>
              <a:gdLst>
                <a:gd name="T0" fmla="*/ 4 w 164"/>
                <a:gd name="T1" fmla="*/ 13 h 13"/>
                <a:gd name="T2" fmla="*/ 161 w 164"/>
                <a:gd name="T3" fmla="*/ 10 h 13"/>
                <a:gd name="T4" fmla="*/ 162 w 164"/>
                <a:gd name="T5" fmla="*/ 7 h 13"/>
                <a:gd name="T6" fmla="*/ 4 w 164"/>
                <a:gd name="T7" fmla="*/ 8 h 13"/>
                <a:gd name="T8" fmla="*/ 4 w 16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3">
                  <a:moveTo>
                    <a:pt x="4" y="13"/>
                  </a:moveTo>
                  <a:cubicBezTo>
                    <a:pt x="57" y="8"/>
                    <a:pt x="109" y="6"/>
                    <a:pt x="161" y="10"/>
                  </a:cubicBezTo>
                  <a:cubicBezTo>
                    <a:pt x="163" y="10"/>
                    <a:pt x="164" y="7"/>
                    <a:pt x="162" y="7"/>
                  </a:cubicBezTo>
                  <a:cubicBezTo>
                    <a:pt x="109" y="1"/>
                    <a:pt x="56" y="0"/>
                    <a:pt x="4" y="8"/>
                  </a:cubicBezTo>
                  <a:cubicBezTo>
                    <a:pt x="0" y="8"/>
                    <a:pt x="0" y="13"/>
                    <a:pt x="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1218804">
                <a:defRPr/>
              </a:pPr>
              <a:endParaRPr lang="zh-CN" altLang="en-US" sz="2399" kern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7" name="Freeform 2519"/>
          <p:cNvSpPr>
            <a:spLocks noEditPoints="1"/>
          </p:cNvSpPr>
          <p:nvPr/>
        </p:nvSpPr>
        <p:spPr bwMode="auto">
          <a:xfrm rot="17100000">
            <a:off x="3773982" y="5548375"/>
            <a:ext cx="746989" cy="1419914"/>
          </a:xfrm>
          <a:custGeom>
            <a:avLst/>
            <a:gdLst/>
            <a:ahLst/>
            <a:cxnLst>
              <a:cxn ang="0">
                <a:pos x="212" y="635"/>
              </a:cxn>
              <a:cxn ang="0">
                <a:pos x="232" y="671"/>
              </a:cxn>
              <a:cxn ang="0">
                <a:pos x="349" y="633"/>
              </a:cxn>
              <a:cxn ang="0">
                <a:pos x="297" y="473"/>
              </a:cxn>
              <a:cxn ang="0">
                <a:pos x="185" y="163"/>
              </a:cxn>
              <a:cxn ang="0">
                <a:pos x="61" y="24"/>
              </a:cxn>
              <a:cxn ang="0">
                <a:pos x="0" y="56"/>
              </a:cxn>
              <a:cxn ang="0">
                <a:pos x="47" y="75"/>
              </a:cxn>
              <a:cxn ang="0">
                <a:pos x="66" y="55"/>
              </a:cxn>
              <a:cxn ang="0">
                <a:pos x="63" y="32"/>
              </a:cxn>
              <a:cxn ang="0">
                <a:pos x="227" y="318"/>
              </a:cxn>
              <a:cxn ang="0">
                <a:pos x="344" y="627"/>
              </a:cxn>
              <a:cxn ang="0">
                <a:pos x="228" y="651"/>
              </a:cxn>
              <a:cxn ang="0">
                <a:pos x="273" y="633"/>
              </a:cxn>
              <a:cxn ang="0">
                <a:pos x="236" y="639"/>
              </a:cxn>
              <a:cxn ang="0">
                <a:pos x="222" y="629"/>
              </a:cxn>
              <a:cxn ang="0">
                <a:pos x="273" y="598"/>
              </a:cxn>
              <a:cxn ang="0">
                <a:pos x="217" y="622"/>
              </a:cxn>
              <a:cxn ang="0">
                <a:pos x="258" y="586"/>
              </a:cxn>
              <a:cxn ang="0">
                <a:pos x="206" y="595"/>
              </a:cxn>
              <a:cxn ang="0">
                <a:pos x="256" y="557"/>
              </a:cxn>
              <a:cxn ang="0">
                <a:pos x="225" y="561"/>
              </a:cxn>
              <a:cxn ang="0">
                <a:pos x="187" y="537"/>
              </a:cxn>
              <a:cxn ang="0">
                <a:pos x="240" y="508"/>
              </a:cxn>
              <a:cxn ang="0">
                <a:pos x="182" y="531"/>
              </a:cxn>
              <a:cxn ang="0">
                <a:pos x="218" y="494"/>
              </a:cxn>
              <a:cxn ang="0">
                <a:pos x="203" y="491"/>
              </a:cxn>
              <a:cxn ang="0">
                <a:pos x="169" y="490"/>
              </a:cxn>
              <a:cxn ang="0">
                <a:pos x="225" y="458"/>
              </a:cxn>
              <a:cxn ang="0">
                <a:pos x="165" y="483"/>
              </a:cxn>
              <a:cxn ang="0">
                <a:pos x="209" y="440"/>
              </a:cxn>
              <a:cxn ang="0">
                <a:pos x="178" y="444"/>
              </a:cxn>
              <a:cxn ang="0">
                <a:pos x="158" y="437"/>
              </a:cxn>
              <a:cxn ang="0">
                <a:pos x="210" y="409"/>
              </a:cxn>
              <a:cxn ang="0">
                <a:pos x="147" y="434"/>
              </a:cxn>
              <a:cxn ang="0">
                <a:pos x="189" y="395"/>
              </a:cxn>
              <a:cxn ang="0">
                <a:pos x="138" y="390"/>
              </a:cxn>
              <a:cxn ang="0">
                <a:pos x="190" y="372"/>
              </a:cxn>
              <a:cxn ang="0">
                <a:pos x="144" y="380"/>
              </a:cxn>
              <a:cxn ang="0">
                <a:pos x="133" y="351"/>
              </a:cxn>
              <a:cxn ang="0">
                <a:pos x="171" y="335"/>
              </a:cxn>
              <a:cxn ang="0">
                <a:pos x="116" y="349"/>
              </a:cxn>
              <a:cxn ang="0">
                <a:pos x="174" y="313"/>
              </a:cxn>
              <a:cxn ang="0">
                <a:pos x="139" y="314"/>
              </a:cxn>
              <a:cxn ang="0">
                <a:pos x="128" y="303"/>
              </a:cxn>
              <a:cxn ang="0">
                <a:pos x="146" y="285"/>
              </a:cxn>
              <a:cxn ang="0">
                <a:pos x="92" y="280"/>
              </a:cxn>
              <a:cxn ang="0">
                <a:pos x="151" y="259"/>
              </a:cxn>
              <a:cxn ang="0">
                <a:pos x="90" y="271"/>
              </a:cxn>
              <a:cxn ang="0">
                <a:pos x="136" y="242"/>
              </a:cxn>
              <a:cxn ang="0">
                <a:pos x="82" y="252"/>
              </a:cxn>
              <a:cxn ang="0">
                <a:pos x="124" y="214"/>
              </a:cxn>
              <a:cxn ang="0">
                <a:pos x="87" y="218"/>
              </a:cxn>
              <a:cxn ang="0">
                <a:pos x="63" y="203"/>
              </a:cxn>
              <a:cxn ang="0">
                <a:pos x="126" y="175"/>
              </a:cxn>
              <a:cxn ang="0">
                <a:pos x="53" y="174"/>
              </a:cxn>
              <a:cxn ang="0">
                <a:pos x="106" y="152"/>
              </a:cxn>
              <a:cxn ang="0">
                <a:pos x="63" y="162"/>
              </a:cxn>
              <a:cxn ang="0">
                <a:pos x="80" y="128"/>
              </a:cxn>
              <a:cxn ang="0">
                <a:pos x="92" y="116"/>
              </a:cxn>
              <a:cxn ang="0">
                <a:pos x="78" y="96"/>
              </a:cxn>
              <a:cxn ang="0">
                <a:pos x="29" y="106"/>
              </a:cxn>
            </a:cxnLst>
            <a:rect l="0" t="0" r="r" b="b"/>
            <a:pathLst>
              <a:path w="353" h="671">
                <a:moveTo>
                  <a:pt x="48" y="185"/>
                </a:moveTo>
                <a:lnTo>
                  <a:pt x="48" y="185"/>
                </a:lnTo>
                <a:lnTo>
                  <a:pt x="98" y="323"/>
                </a:lnTo>
                <a:lnTo>
                  <a:pt x="98" y="323"/>
                </a:lnTo>
                <a:lnTo>
                  <a:pt x="140" y="443"/>
                </a:lnTo>
                <a:lnTo>
                  <a:pt x="185" y="564"/>
                </a:lnTo>
                <a:lnTo>
                  <a:pt x="185" y="564"/>
                </a:lnTo>
                <a:lnTo>
                  <a:pt x="198" y="599"/>
                </a:lnTo>
                <a:lnTo>
                  <a:pt x="212" y="635"/>
                </a:lnTo>
                <a:lnTo>
                  <a:pt x="212" y="635"/>
                </a:lnTo>
                <a:lnTo>
                  <a:pt x="219" y="651"/>
                </a:lnTo>
                <a:lnTo>
                  <a:pt x="222" y="659"/>
                </a:lnTo>
                <a:lnTo>
                  <a:pt x="227" y="666"/>
                </a:lnTo>
                <a:lnTo>
                  <a:pt x="227" y="666"/>
                </a:lnTo>
                <a:lnTo>
                  <a:pt x="227" y="669"/>
                </a:lnTo>
                <a:lnTo>
                  <a:pt x="228" y="670"/>
                </a:lnTo>
                <a:lnTo>
                  <a:pt x="230" y="671"/>
                </a:lnTo>
                <a:lnTo>
                  <a:pt x="232" y="671"/>
                </a:lnTo>
                <a:lnTo>
                  <a:pt x="232" y="671"/>
                </a:lnTo>
                <a:lnTo>
                  <a:pt x="261" y="662"/>
                </a:lnTo>
                <a:lnTo>
                  <a:pt x="289" y="653"/>
                </a:lnTo>
                <a:lnTo>
                  <a:pt x="318" y="645"/>
                </a:lnTo>
                <a:lnTo>
                  <a:pt x="346" y="635"/>
                </a:lnTo>
                <a:lnTo>
                  <a:pt x="346" y="635"/>
                </a:lnTo>
                <a:lnTo>
                  <a:pt x="348" y="634"/>
                </a:lnTo>
                <a:lnTo>
                  <a:pt x="349" y="633"/>
                </a:lnTo>
                <a:lnTo>
                  <a:pt x="349" y="633"/>
                </a:lnTo>
                <a:lnTo>
                  <a:pt x="351" y="632"/>
                </a:lnTo>
                <a:lnTo>
                  <a:pt x="352" y="631"/>
                </a:lnTo>
                <a:lnTo>
                  <a:pt x="353" y="629"/>
                </a:lnTo>
                <a:lnTo>
                  <a:pt x="353" y="627"/>
                </a:lnTo>
                <a:lnTo>
                  <a:pt x="353" y="627"/>
                </a:lnTo>
                <a:lnTo>
                  <a:pt x="326" y="550"/>
                </a:lnTo>
                <a:lnTo>
                  <a:pt x="311" y="511"/>
                </a:lnTo>
                <a:lnTo>
                  <a:pt x="297" y="473"/>
                </a:lnTo>
                <a:lnTo>
                  <a:pt x="297" y="473"/>
                </a:lnTo>
                <a:lnTo>
                  <a:pt x="282" y="434"/>
                </a:lnTo>
                <a:lnTo>
                  <a:pt x="266" y="397"/>
                </a:lnTo>
                <a:lnTo>
                  <a:pt x="252" y="359"/>
                </a:lnTo>
                <a:lnTo>
                  <a:pt x="237" y="321"/>
                </a:lnTo>
                <a:lnTo>
                  <a:pt x="237" y="321"/>
                </a:lnTo>
                <a:lnTo>
                  <a:pt x="212" y="242"/>
                </a:lnTo>
                <a:lnTo>
                  <a:pt x="199" y="203"/>
                </a:lnTo>
                <a:lnTo>
                  <a:pt x="185" y="163"/>
                </a:lnTo>
                <a:lnTo>
                  <a:pt x="185" y="163"/>
                </a:lnTo>
                <a:lnTo>
                  <a:pt x="154" y="83"/>
                </a:lnTo>
                <a:lnTo>
                  <a:pt x="124" y="3"/>
                </a:lnTo>
                <a:lnTo>
                  <a:pt x="124" y="3"/>
                </a:lnTo>
                <a:lnTo>
                  <a:pt x="123" y="1"/>
                </a:lnTo>
                <a:lnTo>
                  <a:pt x="123" y="1"/>
                </a:lnTo>
                <a:lnTo>
                  <a:pt x="121" y="0"/>
                </a:lnTo>
                <a:lnTo>
                  <a:pt x="119" y="0"/>
                </a:lnTo>
                <a:lnTo>
                  <a:pt x="119" y="0"/>
                </a:lnTo>
                <a:lnTo>
                  <a:pt x="61" y="24"/>
                </a:lnTo>
                <a:lnTo>
                  <a:pt x="32" y="35"/>
                </a:lnTo>
                <a:lnTo>
                  <a:pt x="3" y="47"/>
                </a:lnTo>
                <a:lnTo>
                  <a:pt x="3" y="47"/>
                </a:lnTo>
                <a:lnTo>
                  <a:pt x="2" y="48"/>
                </a:lnTo>
                <a:lnTo>
                  <a:pt x="1" y="49"/>
                </a:lnTo>
                <a:lnTo>
                  <a:pt x="0" y="52"/>
                </a:lnTo>
                <a:lnTo>
                  <a:pt x="0" y="52"/>
                </a:lnTo>
                <a:lnTo>
                  <a:pt x="0" y="54"/>
                </a:lnTo>
                <a:lnTo>
                  <a:pt x="0" y="56"/>
                </a:lnTo>
                <a:lnTo>
                  <a:pt x="0" y="56"/>
                </a:lnTo>
                <a:lnTo>
                  <a:pt x="7" y="71"/>
                </a:lnTo>
                <a:lnTo>
                  <a:pt x="14" y="87"/>
                </a:lnTo>
                <a:lnTo>
                  <a:pt x="26" y="119"/>
                </a:lnTo>
                <a:lnTo>
                  <a:pt x="48" y="185"/>
                </a:lnTo>
                <a:lnTo>
                  <a:pt x="48" y="185"/>
                </a:lnTo>
                <a:close/>
                <a:moveTo>
                  <a:pt x="22" y="85"/>
                </a:moveTo>
                <a:lnTo>
                  <a:pt x="22" y="85"/>
                </a:lnTo>
                <a:lnTo>
                  <a:pt x="47" y="75"/>
                </a:lnTo>
                <a:lnTo>
                  <a:pt x="60" y="70"/>
                </a:lnTo>
                <a:lnTo>
                  <a:pt x="71" y="63"/>
                </a:lnTo>
                <a:lnTo>
                  <a:pt x="71" y="63"/>
                </a:lnTo>
                <a:lnTo>
                  <a:pt x="73" y="61"/>
                </a:lnTo>
                <a:lnTo>
                  <a:pt x="73" y="60"/>
                </a:lnTo>
                <a:lnTo>
                  <a:pt x="72" y="57"/>
                </a:lnTo>
                <a:lnTo>
                  <a:pt x="70" y="55"/>
                </a:lnTo>
                <a:lnTo>
                  <a:pt x="68" y="55"/>
                </a:lnTo>
                <a:lnTo>
                  <a:pt x="66" y="55"/>
                </a:lnTo>
                <a:lnTo>
                  <a:pt x="66" y="55"/>
                </a:lnTo>
                <a:lnTo>
                  <a:pt x="55" y="62"/>
                </a:lnTo>
                <a:lnTo>
                  <a:pt x="43" y="68"/>
                </a:lnTo>
                <a:lnTo>
                  <a:pt x="19" y="77"/>
                </a:lnTo>
                <a:lnTo>
                  <a:pt x="19" y="77"/>
                </a:lnTo>
                <a:lnTo>
                  <a:pt x="9" y="54"/>
                </a:lnTo>
                <a:lnTo>
                  <a:pt x="9" y="54"/>
                </a:lnTo>
                <a:lnTo>
                  <a:pt x="36" y="44"/>
                </a:lnTo>
                <a:lnTo>
                  <a:pt x="63" y="32"/>
                </a:lnTo>
                <a:lnTo>
                  <a:pt x="118" y="10"/>
                </a:lnTo>
                <a:lnTo>
                  <a:pt x="118" y="10"/>
                </a:lnTo>
                <a:lnTo>
                  <a:pt x="146" y="86"/>
                </a:lnTo>
                <a:lnTo>
                  <a:pt x="175" y="161"/>
                </a:lnTo>
                <a:lnTo>
                  <a:pt x="175" y="161"/>
                </a:lnTo>
                <a:lnTo>
                  <a:pt x="189" y="199"/>
                </a:lnTo>
                <a:lnTo>
                  <a:pt x="202" y="239"/>
                </a:lnTo>
                <a:lnTo>
                  <a:pt x="227" y="318"/>
                </a:lnTo>
                <a:lnTo>
                  <a:pt x="227" y="318"/>
                </a:lnTo>
                <a:lnTo>
                  <a:pt x="240" y="356"/>
                </a:lnTo>
                <a:lnTo>
                  <a:pt x="256" y="395"/>
                </a:lnTo>
                <a:lnTo>
                  <a:pt x="286" y="471"/>
                </a:lnTo>
                <a:lnTo>
                  <a:pt x="286" y="471"/>
                </a:lnTo>
                <a:lnTo>
                  <a:pt x="301" y="509"/>
                </a:lnTo>
                <a:lnTo>
                  <a:pt x="315" y="549"/>
                </a:lnTo>
                <a:lnTo>
                  <a:pt x="344" y="627"/>
                </a:lnTo>
                <a:lnTo>
                  <a:pt x="344" y="627"/>
                </a:lnTo>
                <a:lnTo>
                  <a:pt x="344" y="627"/>
                </a:lnTo>
                <a:lnTo>
                  <a:pt x="344" y="627"/>
                </a:lnTo>
                <a:lnTo>
                  <a:pt x="316" y="636"/>
                </a:lnTo>
                <a:lnTo>
                  <a:pt x="289" y="644"/>
                </a:lnTo>
                <a:lnTo>
                  <a:pt x="262" y="653"/>
                </a:lnTo>
                <a:lnTo>
                  <a:pt x="234" y="662"/>
                </a:lnTo>
                <a:lnTo>
                  <a:pt x="234" y="662"/>
                </a:lnTo>
                <a:lnTo>
                  <a:pt x="231" y="656"/>
                </a:lnTo>
                <a:lnTo>
                  <a:pt x="228" y="651"/>
                </a:lnTo>
                <a:lnTo>
                  <a:pt x="228" y="651"/>
                </a:lnTo>
                <a:lnTo>
                  <a:pt x="230" y="651"/>
                </a:lnTo>
                <a:lnTo>
                  <a:pt x="230" y="651"/>
                </a:lnTo>
                <a:lnTo>
                  <a:pt x="240" y="647"/>
                </a:lnTo>
                <a:lnTo>
                  <a:pt x="251" y="644"/>
                </a:lnTo>
                <a:lnTo>
                  <a:pt x="261" y="640"/>
                </a:lnTo>
                <a:lnTo>
                  <a:pt x="271" y="636"/>
                </a:lnTo>
                <a:lnTo>
                  <a:pt x="271" y="636"/>
                </a:lnTo>
                <a:lnTo>
                  <a:pt x="273" y="635"/>
                </a:lnTo>
                <a:lnTo>
                  <a:pt x="273" y="633"/>
                </a:lnTo>
                <a:lnTo>
                  <a:pt x="273" y="632"/>
                </a:lnTo>
                <a:lnTo>
                  <a:pt x="272" y="630"/>
                </a:lnTo>
                <a:lnTo>
                  <a:pt x="270" y="628"/>
                </a:lnTo>
                <a:lnTo>
                  <a:pt x="268" y="628"/>
                </a:lnTo>
                <a:lnTo>
                  <a:pt x="266" y="629"/>
                </a:lnTo>
                <a:lnTo>
                  <a:pt x="266" y="629"/>
                </a:lnTo>
                <a:lnTo>
                  <a:pt x="257" y="633"/>
                </a:lnTo>
                <a:lnTo>
                  <a:pt x="247" y="636"/>
                </a:lnTo>
                <a:lnTo>
                  <a:pt x="236" y="639"/>
                </a:lnTo>
                <a:lnTo>
                  <a:pt x="227" y="642"/>
                </a:lnTo>
                <a:lnTo>
                  <a:pt x="227" y="642"/>
                </a:lnTo>
                <a:lnTo>
                  <a:pt x="225" y="643"/>
                </a:lnTo>
                <a:lnTo>
                  <a:pt x="225" y="643"/>
                </a:lnTo>
                <a:lnTo>
                  <a:pt x="223" y="637"/>
                </a:lnTo>
                <a:lnTo>
                  <a:pt x="223" y="637"/>
                </a:lnTo>
                <a:lnTo>
                  <a:pt x="219" y="629"/>
                </a:lnTo>
                <a:lnTo>
                  <a:pt x="219" y="629"/>
                </a:lnTo>
                <a:lnTo>
                  <a:pt x="222" y="629"/>
                </a:lnTo>
                <a:lnTo>
                  <a:pt x="222" y="629"/>
                </a:lnTo>
                <a:lnTo>
                  <a:pt x="249" y="619"/>
                </a:lnTo>
                <a:lnTo>
                  <a:pt x="262" y="614"/>
                </a:lnTo>
                <a:lnTo>
                  <a:pt x="275" y="606"/>
                </a:lnTo>
                <a:lnTo>
                  <a:pt x="275" y="606"/>
                </a:lnTo>
                <a:lnTo>
                  <a:pt x="276" y="605"/>
                </a:lnTo>
                <a:lnTo>
                  <a:pt x="277" y="603"/>
                </a:lnTo>
                <a:lnTo>
                  <a:pt x="276" y="600"/>
                </a:lnTo>
                <a:lnTo>
                  <a:pt x="273" y="598"/>
                </a:lnTo>
                <a:lnTo>
                  <a:pt x="271" y="598"/>
                </a:lnTo>
                <a:lnTo>
                  <a:pt x="270" y="599"/>
                </a:lnTo>
                <a:lnTo>
                  <a:pt x="270" y="599"/>
                </a:lnTo>
                <a:lnTo>
                  <a:pt x="258" y="605"/>
                </a:lnTo>
                <a:lnTo>
                  <a:pt x="245" y="611"/>
                </a:lnTo>
                <a:lnTo>
                  <a:pt x="219" y="621"/>
                </a:lnTo>
                <a:lnTo>
                  <a:pt x="219" y="621"/>
                </a:lnTo>
                <a:lnTo>
                  <a:pt x="217" y="622"/>
                </a:lnTo>
                <a:lnTo>
                  <a:pt x="217" y="622"/>
                </a:lnTo>
                <a:lnTo>
                  <a:pt x="209" y="603"/>
                </a:lnTo>
                <a:lnTo>
                  <a:pt x="209" y="603"/>
                </a:lnTo>
                <a:lnTo>
                  <a:pt x="233" y="598"/>
                </a:lnTo>
                <a:lnTo>
                  <a:pt x="246" y="595"/>
                </a:lnTo>
                <a:lnTo>
                  <a:pt x="251" y="592"/>
                </a:lnTo>
                <a:lnTo>
                  <a:pt x="256" y="589"/>
                </a:lnTo>
                <a:lnTo>
                  <a:pt x="256" y="589"/>
                </a:lnTo>
                <a:lnTo>
                  <a:pt x="258" y="588"/>
                </a:lnTo>
                <a:lnTo>
                  <a:pt x="258" y="586"/>
                </a:lnTo>
                <a:lnTo>
                  <a:pt x="257" y="583"/>
                </a:lnTo>
                <a:lnTo>
                  <a:pt x="255" y="582"/>
                </a:lnTo>
                <a:lnTo>
                  <a:pt x="253" y="581"/>
                </a:lnTo>
                <a:lnTo>
                  <a:pt x="251" y="582"/>
                </a:lnTo>
                <a:lnTo>
                  <a:pt x="251" y="582"/>
                </a:lnTo>
                <a:lnTo>
                  <a:pt x="246" y="585"/>
                </a:lnTo>
                <a:lnTo>
                  <a:pt x="240" y="587"/>
                </a:lnTo>
                <a:lnTo>
                  <a:pt x="229" y="591"/>
                </a:lnTo>
                <a:lnTo>
                  <a:pt x="206" y="595"/>
                </a:lnTo>
                <a:lnTo>
                  <a:pt x="206" y="595"/>
                </a:lnTo>
                <a:lnTo>
                  <a:pt x="201" y="582"/>
                </a:lnTo>
                <a:lnTo>
                  <a:pt x="201" y="582"/>
                </a:lnTo>
                <a:lnTo>
                  <a:pt x="199" y="577"/>
                </a:lnTo>
                <a:lnTo>
                  <a:pt x="199" y="577"/>
                </a:lnTo>
                <a:lnTo>
                  <a:pt x="206" y="575"/>
                </a:lnTo>
                <a:lnTo>
                  <a:pt x="214" y="574"/>
                </a:lnTo>
                <a:lnTo>
                  <a:pt x="228" y="569"/>
                </a:lnTo>
                <a:lnTo>
                  <a:pt x="256" y="557"/>
                </a:lnTo>
                <a:lnTo>
                  <a:pt x="256" y="557"/>
                </a:lnTo>
                <a:lnTo>
                  <a:pt x="257" y="556"/>
                </a:lnTo>
                <a:lnTo>
                  <a:pt x="258" y="555"/>
                </a:lnTo>
                <a:lnTo>
                  <a:pt x="258" y="552"/>
                </a:lnTo>
                <a:lnTo>
                  <a:pt x="256" y="549"/>
                </a:lnTo>
                <a:lnTo>
                  <a:pt x="255" y="549"/>
                </a:lnTo>
                <a:lnTo>
                  <a:pt x="253" y="549"/>
                </a:lnTo>
                <a:lnTo>
                  <a:pt x="253" y="549"/>
                </a:lnTo>
                <a:lnTo>
                  <a:pt x="225" y="561"/>
                </a:lnTo>
                <a:lnTo>
                  <a:pt x="210" y="565"/>
                </a:lnTo>
                <a:lnTo>
                  <a:pt x="203" y="567"/>
                </a:lnTo>
                <a:lnTo>
                  <a:pt x="196" y="568"/>
                </a:lnTo>
                <a:lnTo>
                  <a:pt x="196" y="568"/>
                </a:lnTo>
                <a:lnTo>
                  <a:pt x="184" y="537"/>
                </a:lnTo>
                <a:lnTo>
                  <a:pt x="184" y="537"/>
                </a:lnTo>
                <a:lnTo>
                  <a:pt x="186" y="537"/>
                </a:lnTo>
                <a:lnTo>
                  <a:pt x="187" y="537"/>
                </a:lnTo>
                <a:lnTo>
                  <a:pt x="187" y="537"/>
                </a:lnTo>
                <a:lnTo>
                  <a:pt x="214" y="527"/>
                </a:lnTo>
                <a:lnTo>
                  <a:pt x="227" y="521"/>
                </a:lnTo>
                <a:lnTo>
                  <a:pt x="242" y="517"/>
                </a:lnTo>
                <a:lnTo>
                  <a:pt x="242" y="517"/>
                </a:lnTo>
                <a:lnTo>
                  <a:pt x="243" y="516"/>
                </a:lnTo>
                <a:lnTo>
                  <a:pt x="244" y="514"/>
                </a:lnTo>
                <a:lnTo>
                  <a:pt x="244" y="511"/>
                </a:lnTo>
                <a:lnTo>
                  <a:pt x="242" y="509"/>
                </a:lnTo>
                <a:lnTo>
                  <a:pt x="240" y="508"/>
                </a:lnTo>
                <a:lnTo>
                  <a:pt x="238" y="508"/>
                </a:lnTo>
                <a:lnTo>
                  <a:pt x="238" y="508"/>
                </a:lnTo>
                <a:lnTo>
                  <a:pt x="224" y="513"/>
                </a:lnTo>
                <a:lnTo>
                  <a:pt x="211" y="518"/>
                </a:lnTo>
                <a:lnTo>
                  <a:pt x="184" y="529"/>
                </a:lnTo>
                <a:lnTo>
                  <a:pt x="184" y="529"/>
                </a:lnTo>
                <a:lnTo>
                  <a:pt x="183" y="530"/>
                </a:lnTo>
                <a:lnTo>
                  <a:pt x="182" y="531"/>
                </a:lnTo>
                <a:lnTo>
                  <a:pt x="182" y="531"/>
                </a:lnTo>
                <a:lnTo>
                  <a:pt x="174" y="510"/>
                </a:lnTo>
                <a:lnTo>
                  <a:pt x="174" y="510"/>
                </a:lnTo>
                <a:lnTo>
                  <a:pt x="175" y="510"/>
                </a:lnTo>
                <a:lnTo>
                  <a:pt x="175" y="510"/>
                </a:lnTo>
                <a:lnTo>
                  <a:pt x="186" y="505"/>
                </a:lnTo>
                <a:lnTo>
                  <a:pt x="197" y="502"/>
                </a:lnTo>
                <a:lnTo>
                  <a:pt x="208" y="499"/>
                </a:lnTo>
                <a:lnTo>
                  <a:pt x="218" y="494"/>
                </a:lnTo>
                <a:lnTo>
                  <a:pt x="218" y="494"/>
                </a:lnTo>
                <a:lnTo>
                  <a:pt x="220" y="493"/>
                </a:lnTo>
                <a:lnTo>
                  <a:pt x="220" y="491"/>
                </a:lnTo>
                <a:lnTo>
                  <a:pt x="220" y="490"/>
                </a:lnTo>
                <a:lnTo>
                  <a:pt x="219" y="488"/>
                </a:lnTo>
                <a:lnTo>
                  <a:pt x="217" y="486"/>
                </a:lnTo>
                <a:lnTo>
                  <a:pt x="215" y="486"/>
                </a:lnTo>
                <a:lnTo>
                  <a:pt x="213" y="487"/>
                </a:lnTo>
                <a:lnTo>
                  <a:pt x="213" y="487"/>
                </a:lnTo>
                <a:lnTo>
                  <a:pt x="203" y="491"/>
                </a:lnTo>
                <a:lnTo>
                  <a:pt x="193" y="494"/>
                </a:lnTo>
                <a:lnTo>
                  <a:pt x="182" y="498"/>
                </a:lnTo>
                <a:lnTo>
                  <a:pt x="172" y="501"/>
                </a:lnTo>
                <a:lnTo>
                  <a:pt x="172" y="501"/>
                </a:lnTo>
                <a:lnTo>
                  <a:pt x="172" y="502"/>
                </a:lnTo>
                <a:lnTo>
                  <a:pt x="172" y="502"/>
                </a:lnTo>
                <a:lnTo>
                  <a:pt x="167" y="490"/>
                </a:lnTo>
                <a:lnTo>
                  <a:pt x="167" y="490"/>
                </a:lnTo>
                <a:lnTo>
                  <a:pt x="169" y="490"/>
                </a:lnTo>
                <a:lnTo>
                  <a:pt x="169" y="490"/>
                </a:lnTo>
                <a:lnTo>
                  <a:pt x="199" y="479"/>
                </a:lnTo>
                <a:lnTo>
                  <a:pt x="213" y="473"/>
                </a:lnTo>
                <a:lnTo>
                  <a:pt x="227" y="466"/>
                </a:lnTo>
                <a:lnTo>
                  <a:pt x="227" y="466"/>
                </a:lnTo>
                <a:lnTo>
                  <a:pt x="228" y="465"/>
                </a:lnTo>
                <a:lnTo>
                  <a:pt x="229" y="463"/>
                </a:lnTo>
                <a:lnTo>
                  <a:pt x="228" y="460"/>
                </a:lnTo>
                <a:lnTo>
                  <a:pt x="225" y="458"/>
                </a:lnTo>
                <a:lnTo>
                  <a:pt x="223" y="458"/>
                </a:lnTo>
                <a:lnTo>
                  <a:pt x="222" y="459"/>
                </a:lnTo>
                <a:lnTo>
                  <a:pt x="222" y="459"/>
                </a:lnTo>
                <a:lnTo>
                  <a:pt x="208" y="466"/>
                </a:lnTo>
                <a:lnTo>
                  <a:pt x="195" y="472"/>
                </a:lnTo>
                <a:lnTo>
                  <a:pt x="166" y="482"/>
                </a:lnTo>
                <a:lnTo>
                  <a:pt x="166" y="482"/>
                </a:lnTo>
                <a:lnTo>
                  <a:pt x="165" y="483"/>
                </a:lnTo>
                <a:lnTo>
                  <a:pt x="165" y="483"/>
                </a:lnTo>
                <a:lnTo>
                  <a:pt x="155" y="459"/>
                </a:lnTo>
                <a:lnTo>
                  <a:pt x="155" y="459"/>
                </a:lnTo>
                <a:lnTo>
                  <a:pt x="169" y="456"/>
                </a:lnTo>
                <a:lnTo>
                  <a:pt x="182" y="452"/>
                </a:lnTo>
                <a:lnTo>
                  <a:pt x="195" y="448"/>
                </a:lnTo>
                <a:lnTo>
                  <a:pt x="201" y="444"/>
                </a:lnTo>
                <a:lnTo>
                  <a:pt x="207" y="441"/>
                </a:lnTo>
                <a:lnTo>
                  <a:pt x="207" y="441"/>
                </a:lnTo>
                <a:lnTo>
                  <a:pt x="209" y="440"/>
                </a:lnTo>
                <a:lnTo>
                  <a:pt x="209" y="438"/>
                </a:lnTo>
                <a:lnTo>
                  <a:pt x="208" y="435"/>
                </a:lnTo>
                <a:lnTo>
                  <a:pt x="206" y="433"/>
                </a:lnTo>
                <a:lnTo>
                  <a:pt x="204" y="433"/>
                </a:lnTo>
                <a:lnTo>
                  <a:pt x="202" y="434"/>
                </a:lnTo>
                <a:lnTo>
                  <a:pt x="202" y="434"/>
                </a:lnTo>
                <a:lnTo>
                  <a:pt x="196" y="437"/>
                </a:lnTo>
                <a:lnTo>
                  <a:pt x="191" y="440"/>
                </a:lnTo>
                <a:lnTo>
                  <a:pt x="178" y="444"/>
                </a:lnTo>
                <a:lnTo>
                  <a:pt x="166" y="448"/>
                </a:lnTo>
                <a:lnTo>
                  <a:pt x="152" y="451"/>
                </a:lnTo>
                <a:lnTo>
                  <a:pt x="152" y="451"/>
                </a:lnTo>
                <a:lnTo>
                  <a:pt x="149" y="441"/>
                </a:lnTo>
                <a:lnTo>
                  <a:pt x="149" y="441"/>
                </a:lnTo>
                <a:lnTo>
                  <a:pt x="150" y="441"/>
                </a:lnTo>
                <a:lnTo>
                  <a:pt x="152" y="441"/>
                </a:lnTo>
                <a:lnTo>
                  <a:pt x="152" y="441"/>
                </a:lnTo>
                <a:lnTo>
                  <a:pt x="158" y="437"/>
                </a:lnTo>
                <a:lnTo>
                  <a:pt x="166" y="434"/>
                </a:lnTo>
                <a:lnTo>
                  <a:pt x="179" y="430"/>
                </a:lnTo>
                <a:lnTo>
                  <a:pt x="179" y="430"/>
                </a:lnTo>
                <a:lnTo>
                  <a:pt x="210" y="417"/>
                </a:lnTo>
                <a:lnTo>
                  <a:pt x="210" y="417"/>
                </a:lnTo>
                <a:lnTo>
                  <a:pt x="211" y="416"/>
                </a:lnTo>
                <a:lnTo>
                  <a:pt x="212" y="415"/>
                </a:lnTo>
                <a:lnTo>
                  <a:pt x="212" y="412"/>
                </a:lnTo>
                <a:lnTo>
                  <a:pt x="210" y="409"/>
                </a:lnTo>
                <a:lnTo>
                  <a:pt x="209" y="409"/>
                </a:lnTo>
                <a:lnTo>
                  <a:pt x="207" y="409"/>
                </a:lnTo>
                <a:lnTo>
                  <a:pt x="207" y="409"/>
                </a:lnTo>
                <a:lnTo>
                  <a:pt x="176" y="422"/>
                </a:lnTo>
                <a:lnTo>
                  <a:pt x="176" y="422"/>
                </a:lnTo>
                <a:lnTo>
                  <a:pt x="162" y="427"/>
                </a:lnTo>
                <a:lnTo>
                  <a:pt x="154" y="430"/>
                </a:lnTo>
                <a:lnTo>
                  <a:pt x="147" y="434"/>
                </a:lnTo>
                <a:lnTo>
                  <a:pt x="147" y="434"/>
                </a:lnTo>
                <a:lnTo>
                  <a:pt x="146" y="434"/>
                </a:lnTo>
                <a:lnTo>
                  <a:pt x="146" y="434"/>
                </a:lnTo>
                <a:lnTo>
                  <a:pt x="140" y="416"/>
                </a:lnTo>
                <a:lnTo>
                  <a:pt x="140" y="416"/>
                </a:lnTo>
                <a:lnTo>
                  <a:pt x="187" y="401"/>
                </a:lnTo>
                <a:lnTo>
                  <a:pt x="187" y="401"/>
                </a:lnTo>
                <a:lnTo>
                  <a:pt x="188" y="400"/>
                </a:lnTo>
                <a:lnTo>
                  <a:pt x="189" y="398"/>
                </a:lnTo>
                <a:lnTo>
                  <a:pt x="189" y="395"/>
                </a:lnTo>
                <a:lnTo>
                  <a:pt x="187" y="393"/>
                </a:lnTo>
                <a:lnTo>
                  <a:pt x="186" y="392"/>
                </a:lnTo>
                <a:lnTo>
                  <a:pt x="184" y="393"/>
                </a:lnTo>
                <a:lnTo>
                  <a:pt x="184" y="393"/>
                </a:lnTo>
                <a:lnTo>
                  <a:pt x="137" y="408"/>
                </a:lnTo>
                <a:lnTo>
                  <a:pt x="137" y="408"/>
                </a:lnTo>
                <a:lnTo>
                  <a:pt x="131" y="393"/>
                </a:lnTo>
                <a:lnTo>
                  <a:pt x="131" y="393"/>
                </a:lnTo>
                <a:lnTo>
                  <a:pt x="138" y="390"/>
                </a:lnTo>
                <a:lnTo>
                  <a:pt x="144" y="389"/>
                </a:lnTo>
                <a:lnTo>
                  <a:pt x="158" y="386"/>
                </a:lnTo>
                <a:lnTo>
                  <a:pt x="158" y="386"/>
                </a:lnTo>
                <a:lnTo>
                  <a:pt x="166" y="384"/>
                </a:lnTo>
                <a:lnTo>
                  <a:pt x="174" y="381"/>
                </a:lnTo>
                <a:lnTo>
                  <a:pt x="188" y="374"/>
                </a:lnTo>
                <a:lnTo>
                  <a:pt x="188" y="374"/>
                </a:lnTo>
                <a:lnTo>
                  <a:pt x="190" y="373"/>
                </a:lnTo>
                <a:lnTo>
                  <a:pt x="190" y="372"/>
                </a:lnTo>
                <a:lnTo>
                  <a:pt x="190" y="369"/>
                </a:lnTo>
                <a:lnTo>
                  <a:pt x="188" y="366"/>
                </a:lnTo>
                <a:lnTo>
                  <a:pt x="187" y="366"/>
                </a:lnTo>
                <a:lnTo>
                  <a:pt x="185" y="366"/>
                </a:lnTo>
                <a:lnTo>
                  <a:pt x="185" y="366"/>
                </a:lnTo>
                <a:lnTo>
                  <a:pt x="159" y="377"/>
                </a:lnTo>
                <a:lnTo>
                  <a:pt x="159" y="377"/>
                </a:lnTo>
                <a:lnTo>
                  <a:pt x="151" y="379"/>
                </a:lnTo>
                <a:lnTo>
                  <a:pt x="144" y="380"/>
                </a:lnTo>
                <a:lnTo>
                  <a:pt x="136" y="382"/>
                </a:lnTo>
                <a:lnTo>
                  <a:pt x="128" y="384"/>
                </a:lnTo>
                <a:lnTo>
                  <a:pt x="128" y="384"/>
                </a:lnTo>
                <a:lnTo>
                  <a:pt x="118" y="355"/>
                </a:lnTo>
                <a:lnTo>
                  <a:pt x="118" y="355"/>
                </a:lnTo>
                <a:lnTo>
                  <a:pt x="120" y="355"/>
                </a:lnTo>
                <a:lnTo>
                  <a:pt x="122" y="355"/>
                </a:lnTo>
                <a:lnTo>
                  <a:pt x="122" y="355"/>
                </a:lnTo>
                <a:lnTo>
                  <a:pt x="133" y="351"/>
                </a:lnTo>
                <a:lnTo>
                  <a:pt x="145" y="349"/>
                </a:lnTo>
                <a:lnTo>
                  <a:pt x="170" y="344"/>
                </a:lnTo>
                <a:lnTo>
                  <a:pt x="170" y="344"/>
                </a:lnTo>
                <a:lnTo>
                  <a:pt x="172" y="343"/>
                </a:lnTo>
                <a:lnTo>
                  <a:pt x="173" y="342"/>
                </a:lnTo>
                <a:lnTo>
                  <a:pt x="174" y="339"/>
                </a:lnTo>
                <a:lnTo>
                  <a:pt x="173" y="337"/>
                </a:lnTo>
                <a:lnTo>
                  <a:pt x="173" y="336"/>
                </a:lnTo>
                <a:lnTo>
                  <a:pt x="171" y="335"/>
                </a:lnTo>
                <a:lnTo>
                  <a:pt x="169" y="335"/>
                </a:lnTo>
                <a:lnTo>
                  <a:pt x="169" y="335"/>
                </a:lnTo>
                <a:lnTo>
                  <a:pt x="143" y="340"/>
                </a:lnTo>
                <a:lnTo>
                  <a:pt x="131" y="343"/>
                </a:lnTo>
                <a:lnTo>
                  <a:pt x="119" y="347"/>
                </a:lnTo>
                <a:lnTo>
                  <a:pt x="119" y="347"/>
                </a:lnTo>
                <a:lnTo>
                  <a:pt x="117" y="348"/>
                </a:lnTo>
                <a:lnTo>
                  <a:pt x="116" y="349"/>
                </a:lnTo>
                <a:lnTo>
                  <a:pt x="116" y="349"/>
                </a:lnTo>
                <a:lnTo>
                  <a:pt x="110" y="333"/>
                </a:lnTo>
                <a:lnTo>
                  <a:pt x="110" y="333"/>
                </a:lnTo>
                <a:lnTo>
                  <a:pt x="112" y="332"/>
                </a:lnTo>
                <a:lnTo>
                  <a:pt x="112" y="332"/>
                </a:lnTo>
                <a:lnTo>
                  <a:pt x="142" y="322"/>
                </a:lnTo>
                <a:lnTo>
                  <a:pt x="157" y="318"/>
                </a:lnTo>
                <a:lnTo>
                  <a:pt x="173" y="314"/>
                </a:lnTo>
                <a:lnTo>
                  <a:pt x="173" y="314"/>
                </a:lnTo>
                <a:lnTo>
                  <a:pt x="174" y="313"/>
                </a:lnTo>
                <a:lnTo>
                  <a:pt x="175" y="312"/>
                </a:lnTo>
                <a:lnTo>
                  <a:pt x="176" y="310"/>
                </a:lnTo>
                <a:lnTo>
                  <a:pt x="175" y="309"/>
                </a:lnTo>
                <a:lnTo>
                  <a:pt x="173" y="306"/>
                </a:lnTo>
                <a:lnTo>
                  <a:pt x="172" y="306"/>
                </a:lnTo>
                <a:lnTo>
                  <a:pt x="170" y="306"/>
                </a:lnTo>
                <a:lnTo>
                  <a:pt x="170" y="306"/>
                </a:lnTo>
                <a:lnTo>
                  <a:pt x="154" y="309"/>
                </a:lnTo>
                <a:lnTo>
                  <a:pt x="139" y="314"/>
                </a:lnTo>
                <a:lnTo>
                  <a:pt x="109" y="324"/>
                </a:lnTo>
                <a:lnTo>
                  <a:pt x="109" y="324"/>
                </a:lnTo>
                <a:lnTo>
                  <a:pt x="107" y="325"/>
                </a:lnTo>
                <a:lnTo>
                  <a:pt x="107" y="325"/>
                </a:lnTo>
                <a:lnTo>
                  <a:pt x="102" y="311"/>
                </a:lnTo>
                <a:lnTo>
                  <a:pt x="102" y="311"/>
                </a:lnTo>
                <a:lnTo>
                  <a:pt x="103" y="311"/>
                </a:lnTo>
                <a:lnTo>
                  <a:pt x="103" y="311"/>
                </a:lnTo>
                <a:lnTo>
                  <a:pt x="128" y="303"/>
                </a:lnTo>
                <a:lnTo>
                  <a:pt x="140" y="298"/>
                </a:lnTo>
                <a:lnTo>
                  <a:pt x="151" y="292"/>
                </a:lnTo>
                <a:lnTo>
                  <a:pt x="151" y="292"/>
                </a:lnTo>
                <a:lnTo>
                  <a:pt x="152" y="290"/>
                </a:lnTo>
                <a:lnTo>
                  <a:pt x="153" y="289"/>
                </a:lnTo>
                <a:lnTo>
                  <a:pt x="152" y="286"/>
                </a:lnTo>
                <a:lnTo>
                  <a:pt x="149" y="284"/>
                </a:lnTo>
                <a:lnTo>
                  <a:pt x="148" y="284"/>
                </a:lnTo>
                <a:lnTo>
                  <a:pt x="146" y="285"/>
                </a:lnTo>
                <a:lnTo>
                  <a:pt x="146" y="285"/>
                </a:lnTo>
                <a:lnTo>
                  <a:pt x="135" y="291"/>
                </a:lnTo>
                <a:lnTo>
                  <a:pt x="124" y="295"/>
                </a:lnTo>
                <a:lnTo>
                  <a:pt x="100" y="303"/>
                </a:lnTo>
                <a:lnTo>
                  <a:pt x="100" y="303"/>
                </a:lnTo>
                <a:lnTo>
                  <a:pt x="100" y="303"/>
                </a:lnTo>
                <a:lnTo>
                  <a:pt x="100" y="303"/>
                </a:lnTo>
                <a:lnTo>
                  <a:pt x="92" y="280"/>
                </a:lnTo>
                <a:lnTo>
                  <a:pt x="92" y="280"/>
                </a:lnTo>
                <a:lnTo>
                  <a:pt x="93" y="279"/>
                </a:lnTo>
                <a:lnTo>
                  <a:pt x="93" y="279"/>
                </a:lnTo>
                <a:lnTo>
                  <a:pt x="120" y="271"/>
                </a:lnTo>
                <a:lnTo>
                  <a:pt x="133" y="267"/>
                </a:lnTo>
                <a:lnTo>
                  <a:pt x="147" y="265"/>
                </a:lnTo>
                <a:lnTo>
                  <a:pt x="147" y="265"/>
                </a:lnTo>
                <a:lnTo>
                  <a:pt x="149" y="264"/>
                </a:lnTo>
                <a:lnTo>
                  <a:pt x="150" y="263"/>
                </a:lnTo>
                <a:lnTo>
                  <a:pt x="151" y="259"/>
                </a:lnTo>
                <a:lnTo>
                  <a:pt x="150" y="258"/>
                </a:lnTo>
                <a:lnTo>
                  <a:pt x="149" y="257"/>
                </a:lnTo>
                <a:lnTo>
                  <a:pt x="148" y="256"/>
                </a:lnTo>
                <a:lnTo>
                  <a:pt x="146" y="256"/>
                </a:lnTo>
                <a:lnTo>
                  <a:pt x="146" y="256"/>
                </a:lnTo>
                <a:lnTo>
                  <a:pt x="132" y="259"/>
                </a:lnTo>
                <a:lnTo>
                  <a:pt x="118" y="262"/>
                </a:lnTo>
                <a:lnTo>
                  <a:pt x="90" y="271"/>
                </a:lnTo>
                <a:lnTo>
                  <a:pt x="90" y="271"/>
                </a:lnTo>
                <a:lnTo>
                  <a:pt x="89" y="272"/>
                </a:lnTo>
                <a:lnTo>
                  <a:pt x="89" y="272"/>
                </a:lnTo>
                <a:lnTo>
                  <a:pt x="84" y="259"/>
                </a:lnTo>
                <a:lnTo>
                  <a:pt x="84" y="259"/>
                </a:lnTo>
                <a:lnTo>
                  <a:pt x="86" y="259"/>
                </a:lnTo>
                <a:lnTo>
                  <a:pt x="86" y="259"/>
                </a:lnTo>
                <a:lnTo>
                  <a:pt x="134" y="243"/>
                </a:lnTo>
                <a:lnTo>
                  <a:pt x="134" y="243"/>
                </a:lnTo>
                <a:lnTo>
                  <a:pt x="136" y="242"/>
                </a:lnTo>
                <a:lnTo>
                  <a:pt x="137" y="241"/>
                </a:lnTo>
                <a:lnTo>
                  <a:pt x="137" y="238"/>
                </a:lnTo>
                <a:lnTo>
                  <a:pt x="135" y="235"/>
                </a:lnTo>
                <a:lnTo>
                  <a:pt x="133" y="235"/>
                </a:lnTo>
                <a:lnTo>
                  <a:pt x="131" y="235"/>
                </a:lnTo>
                <a:lnTo>
                  <a:pt x="131" y="235"/>
                </a:lnTo>
                <a:lnTo>
                  <a:pt x="83" y="251"/>
                </a:lnTo>
                <a:lnTo>
                  <a:pt x="83" y="251"/>
                </a:lnTo>
                <a:lnTo>
                  <a:pt x="82" y="252"/>
                </a:lnTo>
                <a:lnTo>
                  <a:pt x="82" y="252"/>
                </a:lnTo>
                <a:lnTo>
                  <a:pt x="73" y="230"/>
                </a:lnTo>
                <a:lnTo>
                  <a:pt x="73" y="230"/>
                </a:lnTo>
                <a:lnTo>
                  <a:pt x="75" y="230"/>
                </a:lnTo>
                <a:lnTo>
                  <a:pt x="75" y="230"/>
                </a:lnTo>
                <a:lnTo>
                  <a:pt x="88" y="227"/>
                </a:lnTo>
                <a:lnTo>
                  <a:pt x="100" y="223"/>
                </a:lnTo>
                <a:lnTo>
                  <a:pt x="124" y="214"/>
                </a:lnTo>
                <a:lnTo>
                  <a:pt x="124" y="214"/>
                </a:lnTo>
                <a:lnTo>
                  <a:pt x="125" y="213"/>
                </a:lnTo>
                <a:lnTo>
                  <a:pt x="126" y="212"/>
                </a:lnTo>
                <a:lnTo>
                  <a:pt x="126" y="209"/>
                </a:lnTo>
                <a:lnTo>
                  <a:pt x="124" y="206"/>
                </a:lnTo>
                <a:lnTo>
                  <a:pt x="123" y="206"/>
                </a:lnTo>
                <a:lnTo>
                  <a:pt x="121" y="206"/>
                </a:lnTo>
                <a:lnTo>
                  <a:pt x="121" y="206"/>
                </a:lnTo>
                <a:lnTo>
                  <a:pt x="98" y="215"/>
                </a:lnTo>
                <a:lnTo>
                  <a:pt x="87" y="218"/>
                </a:lnTo>
                <a:lnTo>
                  <a:pt x="74" y="221"/>
                </a:lnTo>
                <a:lnTo>
                  <a:pt x="74" y="221"/>
                </a:lnTo>
                <a:lnTo>
                  <a:pt x="72" y="222"/>
                </a:lnTo>
                <a:lnTo>
                  <a:pt x="71" y="224"/>
                </a:lnTo>
                <a:lnTo>
                  <a:pt x="71" y="224"/>
                </a:lnTo>
                <a:lnTo>
                  <a:pt x="66" y="210"/>
                </a:lnTo>
                <a:lnTo>
                  <a:pt x="66" y="210"/>
                </a:lnTo>
                <a:lnTo>
                  <a:pt x="63" y="203"/>
                </a:lnTo>
                <a:lnTo>
                  <a:pt x="63" y="203"/>
                </a:lnTo>
                <a:lnTo>
                  <a:pt x="80" y="198"/>
                </a:lnTo>
                <a:lnTo>
                  <a:pt x="95" y="193"/>
                </a:lnTo>
                <a:lnTo>
                  <a:pt x="110" y="189"/>
                </a:lnTo>
                <a:lnTo>
                  <a:pt x="125" y="184"/>
                </a:lnTo>
                <a:lnTo>
                  <a:pt x="125" y="184"/>
                </a:lnTo>
                <a:lnTo>
                  <a:pt x="127" y="182"/>
                </a:lnTo>
                <a:lnTo>
                  <a:pt x="128" y="181"/>
                </a:lnTo>
                <a:lnTo>
                  <a:pt x="128" y="178"/>
                </a:lnTo>
                <a:lnTo>
                  <a:pt x="126" y="175"/>
                </a:lnTo>
                <a:lnTo>
                  <a:pt x="124" y="175"/>
                </a:lnTo>
                <a:lnTo>
                  <a:pt x="122" y="175"/>
                </a:lnTo>
                <a:lnTo>
                  <a:pt x="122" y="175"/>
                </a:lnTo>
                <a:lnTo>
                  <a:pt x="107" y="181"/>
                </a:lnTo>
                <a:lnTo>
                  <a:pt x="92" y="185"/>
                </a:lnTo>
                <a:lnTo>
                  <a:pt x="76" y="190"/>
                </a:lnTo>
                <a:lnTo>
                  <a:pt x="61" y="194"/>
                </a:lnTo>
                <a:lnTo>
                  <a:pt x="61" y="194"/>
                </a:lnTo>
                <a:lnTo>
                  <a:pt x="53" y="174"/>
                </a:lnTo>
                <a:lnTo>
                  <a:pt x="53" y="174"/>
                </a:lnTo>
                <a:lnTo>
                  <a:pt x="66" y="170"/>
                </a:lnTo>
                <a:lnTo>
                  <a:pt x="80" y="167"/>
                </a:lnTo>
                <a:lnTo>
                  <a:pt x="93" y="162"/>
                </a:lnTo>
                <a:lnTo>
                  <a:pt x="99" y="159"/>
                </a:lnTo>
                <a:lnTo>
                  <a:pt x="104" y="156"/>
                </a:lnTo>
                <a:lnTo>
                  <a:pt x="104" y="156"/>
                </a:lnTo>
                <a:lnTo>
                  <a:pt x="105" y="154"/>
                </a:lnTo>
                <a:lnTo>
                  <a:pt x="106" y="152"/>
                </a:lnTo>
                <a:lnTo>
                  <a:pt x="105" y="149"/>
                </a:lnTo>
                <a:lnTo>
                  <a:pt x="102" y="148"/>
                </a:lnTo>
                <a:lnTo>
                  <a:pt x="101" y="148"/>
                </a:lnTo>
                <a:lnTo>
                  <a:pt x="99" y="148"/>
                </a:lnTo>
                <a:lnTo>
                  <a:pt x="99" y="148"/>
                </a:lnTo>
                <a:lnTo>
                  <a:pt x="94" y="152"/>
                </a:lnTo>
                <a:lnTo>
                  <a:pt x="88" y="155"/>
                </a:lnTo>
                <a:lnTo>
                  <a:pt x="75" y="159"/>
                </a:lnTo>
                <a:lnTo>
                  <a:pt x="63" y="162"/>
                </a:lnTo>
                <a:lnTo>
                  <a:pt x="50" y="166"/>
                </a:lnTo>
                <a:lnTo>
                  <a:pt x="50" y="166"/>
                </a:lnTo>
                <a:lnTo>
                  <a:pt x="42" y="142"/>
                </a:lnTo>
                <a:lnTo>
                  <a:pt x="42" y="142"/>
                </a:lnTo>
                <a:lnTo>
                  <a:pt x="43" y="142"/>
                </a:lnTo>
                <a:lnTo>
                  <a:pt x="43" y="142"/>
                </a:lnTo>
                <a:lnTo>
                  <a:pt x="54" y="136"/>
                </a:lnTo>
                <a:lnTo>
                  <a:pt x="66" y="132"/>
                </a:lnTo>
                <a:lnTo>
                  <a:pt x="80" y="128"/>
                </a:lnTo>
                <a:lnTo>
                  <a:pt x="92" y="126"/>
                </a:lnTo>
                <a:lnTo>
                  <a:pt x="92" y="126"/>
                </a:lnTo>
                <a:lnTo>
                  <a:pt x="94" y="125"/>
                </a:lnTo>
                <a:lnTo>
                  <a:pt x="95" y="124"/>
                </a:lnTo>
                <a:lnTo>
                  <a:pt x="96" y="120"/>
                </a:lnTo>
                <a:lnTo>
                  <a:pt x="96" y="118"/>
                </a:lnTo>
                <a:lnTo>
                  <a:pt x="95" y="117"/>
                </a:lnTo>
                <a:lnTo>
                  <a:pt x="94" y="116"/>
                </a:lnTo>
                <a:lnTo>
                  <a:pt x="92" y="116"/>
                </a:lnTo>
                <a:lnTo>
                  <a:pt x="92" y="116"/>
                </a:lnTo>
                <a:lnTo>
                  <a:pt x="77" y="119"/>
                </a:lnTo>
                <a:lnTo>
                  <a:pt x="64" y="124"/>
                </a:lnTo>
                <a:lnTo>
                  <a:pt x="51" y="128"/>
                </a:lnTo>
                <a:lnTo>
                  <a:pt x="39" y="134"/>
                </a:lnTo>
                <a:lnTo>
                  <a:pt x="39" y="134"/>
                </a:lnTo>
                <a:lnTo>
                  <a:pt x="32" y="114"/>
                </a:lnTo>
                <a:lnTo>
                  <a:pt x="32" y="114"/>
                </a:lnTo>
                <a:lnTo>
                  <a:pt x="78" y="96"/>
                </a:lnTo>
                <a:lnTo>
                  <a:pt x="78" y="96"/>
                </a:lnTo>
                <a:lnTo>
                  <a:pt x="80" y="95"/>
                </a:lnTo>
                <a:lnTo>
                  <a:pt x="81" y="94"/>
                </a:lnTo>
                <a:lnTo>
                  <a:pt x="81" y="90"/>
                </a:lnTo>
                <a:lnTo>
                  <a:pt x="78" y="88"/>
                </a:lnTo>
                <a:lnTo>
                  <a:pt x="77" y="88"/>
                </a:lnTo>
                <a:lnTo>
                  <a:pt x="75" y="88"/>
                </a:lnTo>
                <a:lnTo>
                  <a:pt x="75" y="88"/>
                </a:lnTo>
                <a:lnTo>
                  <a:pt x="29" y="106"/>
                </a:lnTo>
                <a:lnTo>
                  <a:pt x="29" y="106"/>
                </a:lnTo>
                <a:lnTo>
                  <a:pt x="22" y="85"/>
                </a:lnTo>
                <a:lnTo>
                  <a:pt x="22" y="8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cs typeface="+mn-ea"/>
              <a:sym typeface="+mn-lt"/>
            </a:endParaRPr>
          </a:p>
        </p:txBody>
      </p:sp>
      <p:sp>
        <p:nvSpPr>
          <p:cNvPr id="68" name="Freeform 2527"/>
          <p:cNvSpPr>
            <a:spLocks noEditPoints="1"/>
          </p:cNvSpPr>
          <p:nvPr/>
        </p:nvSpPr>
        <p:spPr bwMode="auto">
          <a:xfrm>
            <a:off x="599123" y="2007822"/>
            <a:ext cx="499403" cy="1195606"/>
          </a:xfrm>
          <a:custGeom>
            <a:avLst/>
            <a:gdLst/>
            <a:ahLst/>
            <a:cxnLst>
              <a:cxn ang="0">
                <a:pos x="155" y="198"/>
              </a:cxn>
              <a:cxn ang="0">
                <a:pos x="79" y="0"/>
              </a:cxn>
              <a:cxn ang="0">
                <a:pos x="0" y="36"/>
              </a:cxn>
              <a:cxn ang="0">
                <a:pos x="148" y="471"/>
              </a:cxn>
              <a:cxn ang="0">
                <a:pos x="231" y="562"/>
              </a:cxn>
              <a:cxn ang="0">
                <a:pos x="95" y="42"/>
              </a:cxn>
              <a:cxn ang="0">
                <a:pos x="218" y="420"/>
              </a:cxn>
              <a:cxn ang="0">
                <a:pos x="67" y="12"/>
              </a:cxn>
              <a:cxn ang="0">
                <a:pos x="200" y="428"/>
              </a:cxn>
              <a:cxn ang="0">
                <a:pos x="149" y="346"/>
              </a:cxn>
              <a:cxn ang="0">
                <a:pos x="159" y="372"/>
              </a:cxn>
              <a:cxn ang="0">
                <a:pos x="166" y="394"/>
              </a:cxn>
              <a:cxn ang="0">
                <a:pos x="171" y="413"/>
              </a:cxn>
              <a:cxn ang="0">
                <a:pos x="176" y="425"/>
              </a:cxn>
              <a:cxn ang="0">
                <a:pos x="191" y="416"/>
              </a:cxn>
              <a:cxn ang="0">
                <a:pos x="182" y="405"/>
              </a:cxn>
              <a:cxn ang="0">
                <a:pos x="178" y="383"/>
              </a:cxn>
              <a:cxn ang="0">
                <a:pos x="171" y="360"/>
              </a:cxn>
              <a:cxn ang="0">
                <a:pos x="162" y="338"/>
              </a:cxn>
              <a:cxn ang="0">
                <a:pos x="154" y="306"/>
              </a:cxn>
              <a:cxn ang="0">
                <a:pos x="147" y="282"/>
              </a:cxn>
              <a:cxn ang="0">
                <a:pos x="133" y="275"/>
              </a:cxn>
              <a:cxn ang="0">
                <a:pos x="128" y="246"/>
              </a:cxn>
              <a:cxn ang="0">
                <a:pos x="124" y="214"/>
              </a:cxn>
              <a:cxn ang="0">
                <a:pos x="116" y="195"/>
              </a:cxn>
              <a:cxn ang="0">
                <a:pos x="103" y="185"/>
              </a:cxn>
              <a:cxn ang="0">
                <a:pos x="94" y="166"/>
              </a:cxn>
              <a:cxn ang="0">
                <a:pos x="90" y="137"/>
              </a:cxn>
              <a:cxn ang="0">
                <a:pos x="88" y="109"/>
              </a:cxn>
              <a:cxn ang="0">
                <a:pos x="71" y="104"/>
              </a:cxn>
              <a:cxn ang="0">
                <a:pos x="64" y="89"/>
              </a:cxn>
              <a:cxn ang="0">
                <a:pos x="62" y="64"/>
              </a:cxn>
              <a:cxn ang="0">
                <a:pos x="56" y="44"/>
              </a:cxn>
              <a:cxn ang="0">
                <a:pos x="54" y="21"/>
              </a:cxn>
              <a:cxn ang="0">
                <a:pos x="37" y="28"/>
              </a:cxn>
              <a:cxn ang="0">
                <a:pos x="52" y="25"/>
              </a:cxn>
              <a:cxn ang="0">
                <a:pos x="51" y="49"/>
              </a:cxn>
              <a:cxn ang="0">
                <a:pos x="61" y="57"/>
              </a:cxn>
              <a:cxn ang="0">
                <a:pos x="60" y="94"/>
              </a:cxn>
              <a:cxn ang="0">
                <a:pos x="67" y="103"/>
              </a:cxn>
              <a:cxn ang="0">
                <a:pos x="75" y="124"/>
              </a:cxn>
              <a:cxn ang="0">
                <a:pos x="90" y="130"/>
              </a:cxn>
              <a:cxn ang="0">
                <a:pos x="96" y="147"/>
              </a:cxn>
              <a:cxn ang="0">
                <a:pos x="102" y="168"/>
              </a:cxn>
              <a:cxn ang="0">
                <a:pos x="107" y="198"/>
              </a:cxn>
              <a:cxn ang="0">
                <a:pos x="114" y="226"/>
              </a:cxn>
              <a:cxn ang="0">
                <a:pos x="126" y="236"/>
              </a:cxn>
              <a:cxn ang="0">
                <a:pos x="130" y="264"/>
              </a:cxn>
              <a:cxn ang="0">
                <a:pos x="135" y="299"/>
              </a:cxn>
              <a:cxn ang="0">
                <a:pos x="110" y="235"/>
              </a:cxn>
              <a:cxn ang="0">
                <a:pos x="148" y="343"/>
              </a:cxn>
              <a:cxn ang="0">
                <a:pos x="148" y="343"/>
              </a:cxn>
              <a:cxn ang="0">
                <a:pos x="29" y="36"/>
              </a:cxn>
              <a:cxn ang="0">
                <a:pos x="165" y="436"/>
              </a:cxn>
              <a:cxn ang="0">
                <a:pos x="152" y="461"/>
              </a:cxn>
              <a:cxn ang="0">
                <a:pos x="170" y="453"/>
              </a:cxn>
              <a:cxn ang="0">
                <a:pos x="181" y="472"/>
              </a:cxn>
              <a:cxn ang="0">
                <a:pos x="196" y="435"/>
              </a:cxn>
              <a:cxn ang="0">
                <a:pos x="215" y="444"/>
              </a:cxn>
              <a:cxn ang="0">
                <a:pos x="203" y="522"/>
              </a:cxn>
            </a:cxnLst>
            <a:rect l="0" t="0" r="r" b="b"/>
            <a:pathLst>
              <a:path w="236" h="565">
                <a:moveTo>
                  <a:pt x="234" y="432"/>
                </a:moveTo>
                <a:lnTo>
                  <a:pt x="234" y="432"/>
                </a:lnTo>
                <a:lnTo>
                  <a:pt x="234" y="430"/>
                </a:lnTo>
                <a:lnTo>
                  <a:pt x="234" y="430"/>
                </a:lnTo>
                <a:lnTo>
                  <a:pt x="233" y="427"/>
                </a:lnTo>
                <a:lnTo>
                  <a:pt x="233" y="427"/>
                </a:lnTo>
                <a:lnTo>
                  <a:pt x="233" y="426"/>
                </a:lnTo>
                <a:lnTo>
                  <a:pt x="233" y="426"/>
                </a:lnTo>
                <a:lnTo>
                  <a:pt x="216" y="370"/>
                </a:lnTo>
                <a:lnTo>
                  <a:pt x="208" y="342"/>
                </a:lnTo>
                <a:lnTo>
                  <a:pt x="199" y="313"/>
                </a:lnTo>
                <a:lnTo>
                  <a:pt x="199" y="313"/>
                </a:lnTo>
                <a:lnTo>
                  <a:pt x="176" y="256"/>
                </a:lnTo>
                <a:lnTo>
                  <a:pt x="155" y="198"/>
                </a:lnTo>
                <a:lnTo>
                  <a:pt x="155" y="198"/>
                </a:lnTo>
                <a:lnTo>
                  <a:pt x="117" y="87"/>
                </a:lnTo>
                <a:lnTo>
                  <a:pt x="117" y="87"/>
                </a:lnTo>
                <a:lnTo>
                  <a:pt x="111" y="65"/>
                </a:lnTo>
                <a:lnTo>
                  <a:pt x="105" y="44"/>
                </a:lnTo>
                <a:lnTo>
                  <a:pt x="100" y="34"/>
                </a:lnTo>
                <a:lnTo>
                  <a:pt x="96" y="24"/>
                </a:lnTo>
                <a:lnTo>
                  <a:pt x="91" y="14"/>
                </a:lnTo>
                <a:lnTo>
                  <a:pt x="85" y="5"/>
                </a:lnTo>
                <a:lnTo>
                  <a:pt x="85" y="5"/>
                </a:lnTo>
                <a:lnTo>
                  <a:pt x="85" y="3"/>
                </a:lnTo>
                <a:lnTo>
                  <a:pt x="84" y="1"/>
                </a:lnTo>
                <a:lnTo>
                  <a:pt x="82" y="0"/>
                </a:lnTo>
                <a:lnTo>
                  <a:pt x="79" y="0"/>
                </a:lnTo>
                <a:lnTo>
                  <a:pt x="79" y="0"/>
                </a:lnTo>
                <a:lnTo>
                  <a:pt x="79" y="0"/>
                </a:lnTo>
                <a:lnTo>
                  <a:pt x="79" y="0"/>
                </a:lnTo>
                <a:lnTo>
                  <a:pt x="77" y="1"/>
                </a:lnTo>
                <a:lnTo>
                  <a:pt x="77" y="1"/>
                </a:lnTo>
                <a:lnTo>
                  <a:pt x="58" y="6"/>
                </a:lnTo>
                <a:lnTo>
                  <a:pt x="39" y="10"/>
                </a:lnTo>
                <a:lnTo>
                  <a:pt x="29" y="13"/>
                </a:lnTo>
                <a:lnTo>
                  <a:pt x="19" y="17"/>
                </a:lnTo>
                <a:lnTo>
                  <a:pt x="10" y="21"/>
                </a:lnTo>
                <a:lnTo>
                  <a:pt x="2" y="27"/>
                </a:lnTo>
                <a:lnTo>
                  <a:pt x="2" y="27"/>
                </a:lnTo>
                <a:lnTo>
                  <a:pt x="1" y="30"/>
                </a:lnTo>
                <a:lnTo>
                  <a:pt x="1" y="32"/>
                </a:lnTo>
                <a:lnTo>
                  <a:pt x="1" y="32"/>
                </a:lnTo>
                <a:lnTo>
                  <a:pt x="0" y="34"/>
                </a:lnTo>
                <a:lnTo>
                  <a:pt x="0" y="36"/>
                </a:lnTo>
                <a:lnTo>
                  <a:pt x="0" y="36"/>
                </a:lnTo>
                <a:lnTo>
                  <a:pt x="69" y="251"/>
                </a:lnTo>
                <a:lnTo>
                  <a:pt x="69" y="251"/>
                </a:lnTo>
                <a:lnTo>
                  <a:pt x="105" y="360"/>
                </a:lnTo>
                <a:lnTo>
                  <a:pt x="105" y="360"/>
                </a:lnTo>
                <a:lnTo>
                  <a:pt x="115" y="385"/>
                </a:lnTo>
                <a:lnTo>
                  <a:pt x="124" y="411"/>
                </a:lnTo>
                <a:lnTo>
                  <a:pt x="134" y="436"/>
                </a:lnTo>
                <a:lnTo>
                  <a:pt x="143" y="462"/>
                </a:lnTo>
                <a:lnTo>
                  <a:pt x="143" y="462"/>
                </a:lnTo>
                <a:lnTo>
                  <a:pt x="143" y="463"/>
                </a:lnTo>
                <a:lnTo>
                  <a:pt x="143" y="463"/>
                </a:lnTo>
                <a:lnTo>
                  <a:pt x="144" y="464"/>
                </a:lnTo>
                <a:lnTo>
                  <a:pt x="144" y="464"/>
                </a:lnTo>
                <a:lnTo>
                  <a:pt x="148" y="471"/>
                </a:lnTo>
                <a:lnTo>
                  <a:pt x="153" y="477"/>
                </a:lnTo>
                <a:lnTo>
                  <a:pt x="163" y="488"/>
                </a:lnTo>
                <a:lnTo>
                  <a:pt x="173" y="499"/>
                </a:lnTo>
                <a:lnTo>
                  <a:pt x="183" y="510"/>
                </a:lnTo>
                <a:lnTo>
                  <a:pt x="183" y="510"/>
                </a:lnTo>
                <a:lnTo>
                  <a:pt x="194" y="523"/>
                </a:lnTo>
                <a:lnTo>
                  <a:pt x="203" y="537"/>
                </a:lnTo>
                <a:lnTo>
                  <a:pt x="213" y="550"/>
                </a:lnTo>
                <a:lnTo>
                  <a:pt x="224" y="564"/>
                </a:lnTo>
                <a:lnTo>
                  <a:pt x="224" y="564"/>
                </a:lnTo>
                <a:lnTo>
                  <a:pt x="226" y="565"/>
                </a:lnTo>
                <a:lnTo>
                  <a:pt x="228" y="565"/>
                </a:lnTo>
                <a:lnTo>
                  <a:pt x="230" y="564"/>
                </a:lnTo>
                <a:lnTo>
                  <a:pt x="231" y="562"/>
                </a:lnTo>
                <a:lnTo>
                  <a:pt x="231" y="562"/>
                </a:lnTo>
                <a:lnTo>
                  <a:pt x="232" y="559"/>
                </a:lnTo>
                <a:lnTo>
                  <a:pt x="232" y="559"/>
                </a:lnTo>
                <a:lnTo>
                  <a:pt x="235" y="543"/>
                </a:lnTo>
                <a:lnTo>
                  <a:pt x="236" y="527"/>
                </a:lnTo>
                <a:lnTo>
                  <a:pt x="236" y="511"/>
                </a:lnTo>
                <a:lnTo>
                  <a:pt x="235" y="496"/>
                </a:lnTo>
                <a:lnTo>
                  <a:pt x="233" y="464"/>
                </a:lnTo>
                <a:lnTo>
                  <a:pt x="233" y="448"/>
                </a:lnTo>
                <a:lnTo>
                  <a:pt x="234" y="432"/>
                </a:lnTo>
                <a:lnTo>
                  <a:pt x="234" y="432"/>
                </a:lnTo>
                <a:close/>
                <a:moveTo>
                  <a:pt x="77" y="10"/>
                </a:moveTo>
                <a:lnTo>
                  <a:pt x="77" y="10"/>
                </a:lnTo>
                <a:lnTo>
                  <a:pt x="84" y="20"/>
                </a:lnTo>
                <a:lnTo>
                  <a:pt x="90" y="31"/>
                </a:lnTo>
                <a:lnTo>
                  <a:pt x="95" y="42"/>
                </a:lnTo>
                <a:lnTo>
                  <a:pt x="99" y="55"/>
                </a:lnTo>
                <a:lnTo>
                  <a:pt x="107" y="81"/>
                </a:lnTo>
                <a:lnTo>
                  <a:pt x="113" y="104"/>
                </a:lnTo>
                <a:lnTo>
                  <a:pt x="113" y="104"/>
                </a:lnTo>
                <a:lnTo>
                  <a:pt x="132" y="158"/>
                </a:lnTo>
                <a:lnTo>
                  <a:pt x="151" y="211"/>
                </a:lnTo>
                <a:lnTo>
                  <a:pt x="151" y="211"/>
                </a:lnTo>
                <a:lnTo>
                  <a:pt x="171" y="267"/>
                </a:lnTo>
                <a:lnTo>
                  <a:pt x="192" y="322"/>
                </a:lnTo>
                <a:lnTo>
                  <a:pt x="192" y="322"/>
                </a:lnTo>
                <a:lnTo>
                  <a:pt x="200" y="346"/>
                </a:lnTo>
                <a:lnTo>
                  <a:pt x="207" y="370"/>
                </a:lnTo>
                <a:lnTo>
                  <a:pt x="222" y="419"/>
                </a:lnTo>
                <a:lnTo>
                  <a:pt x="222" y="419"/>
                </a:lnTo>
                <a:lnTo>
                  <a:pt x="218" y="420"/>
                </a:lnTo>
                <a:lnTo>
                  <a:pt x="214" y="423"/>
                </a:lnTo>
                <a:lnTo>
                  <a:pt x="214" y="423"/>
                </a:lnTo>
                <a:lnTo>
                  <a:pt x="210" y="429"/>
                </a:lnTo>
                <a:lnTo>
                  <a:pt x="210" y="429"/>
                </a:lnTo>
                <a:lnTo>
                  <a:pt x="201" y="407"/>
                </a:lnTo>
                <a:lnTo>
                  <a:pt x="192" y="384"/>
                </a:lnTo>
                <a:lnTo>
                  <a:pt x="182" y="362"/>
                </a:lnTo>
                <a:lnTo>
                  <a:pt x="178" y="350"/>
                </a:lnTo>
                <a:lnTo>
                  <a:pt x="174" y="339"/>
                </a:lnTo>
                <a:lnTo>
                  <a:pt x="174" y="339"/>
                </a:lnTo>
                <a:lnTo>
                  <a:pt x="158" y="283"/>
                </a:lnTo>
                <a:lnTo>
                  <a:pt x="141" y="228"/>
                </a:lnTo>
                <a:lnTo>
                  <a:pt x="141" y="228"/>
                </a:lnTo>
                <a:lnTo>
                  <a:pt x="103" y="120"/>
                </a:lnTo>
                <a:lnTo>
                  <a:pt x="67" y="12"/>
                </a:lnTo>
                <a:lnTo>
                  <a:pt x="67" y="12"/>
                </a:lnTo>
                <a:lnTo>
                  <a:pt x="77" y="10"/>
                </a:lnTo>
                <a:lnTo>
                  <a:pt x="77" y="10"/>
                </a:lnTo>
                <a:close/>
                <a:moveTo>
                  <a:pt x="59" y="14"/>
                </a:moveTo>
                <a:lnTo>
                  <a:pt x="59" y="14"/>
                </a:lnTo>
                <a:lnTo>
                  <a:pt x="95" y="122"/>
                </a:lnTo>
                <a:lnTo>
                  <a:pt x="132" y="230"/>
                </a:lnTo>
                <a:lnTo>
                  <a:pt x="132" y="230"/>
                </a:lnTo>
                <a:lnTo>
                  <a:pt x="150" y="286"/>
                </a:lnTo>
                <a:lnTo>
                  <a:pt x="166" y="341"/>
                </a:lnTo>
                <a:lnTo>
                  <a:pt x="166" y="341"/>
                </a:lnTo>
                <a:lnTo>
                  <a:pt x="173" y="363"/>
                </a:lnTo>
                <a:lnTo>
                  <a:pt x="182" y="384"/>
                </a:lnTo>
                <a:lnTo>
                  <a:pt x="192" y="406"/>
                </a:lnTo>
                <a:lnTo>
                  <a:pt x="200" y="428"/>
                </a:lnTo>
                <a:lnTo>
                  <a:pt x="200" y="428"/>
                </a:lnTo>
                <a:lnTo>
                  <a:pt x="197" y="426"/>
                </a:lnTo>
                <a:lnTo>
                  <a:pt x="193" y="425"/>
                </a:lnTo>
                <a:lnTo>
                  <a:pt x="189" y="424"/>
                </a:lnTo>
                <a:lnTo>
                  <a:pt x="184" y="425"/>
                </a:lnTo>
                <a:lnTo>
                  <a:pt x="184" y="425"/>
                </a:lnTo>
                <a:lnTo>
                  <a:pt x="180" y="427"/>
                </a:lnTo>
                <a:lnTo>
                  <a:pt x="178" y="429"/>
                </a:lnTo>
                <a:lnTo>
                  <a:pt x="176" y="432"/>
                </a:lnTo>
                <a:lnTo>
                  <a:pt x="174" y="435"/>
                </a:lnTo>
                <a:lnTo>
                  <a:pt x="174" y="435"/>
                </a:lnTo>
                <a:lnTo>
                  <a:pt x="162" y="390"/>
                </a:lnTo>
                <a:lnTo>
                  <a:pt x="156" y="368"/>
                </a:lnTo>
                <a:lnTo>
                  <a:pt x="149" y="346"/>
                </a:lnTo>
                <a:lnTo>
                  <a:pt x="149" y="346"/>
                </a:lnTo>
                <a:lnTo>
                  <a:pt x="150" y="345"/>
                </a:lnTo>
                <a:lnTo>
                  <a:pt x="150" y="345"/>
                </a:lnTo>
                <a:lnTo>
                  <a:pt x="157" y="334"/>
                </a:lnTo>
                <a:lnTo>
                  <a:pt x="157" y="334"/>
                </a:lnTo>
                <a:lnTo>
                  <a:pt x="159" y="336"/>
                </a:lnTo>
                <a:lnTo>
                  <a:pt x="160" y="338"/>
                </a:lnTo>
                <a:lnTo>
                  <a:pt x="160" y="340"/>
                </a:lnTo>
                <a:lnTo>
                  <a:pt x="160" y="343"/>
                </a:lnTo>
                <a:lnTo>
                  <a:pt x="160" y="343"/>
                </a:lnTo>
                <a:lnTo>
                  <a:pt x="159" y="354"/>
                </a:lnTo>
                <a:lnTo>
                  <a:pt x="159" y="354"/>
                </a:lnTo>
                <a:lnTo>
                  <a:pt x="158" y="363"/>
                </a:lnTo>
                <a:lnTo>
                  <a:pt x="158" y="368"/>
                </a:lnTo>
                <a:lnTo>
                  <a:pt x="159" y="372"/>
                </a:lnTo>
                <a:lnTo>
                  <a:pt x="159" y="372"/>
                </a:lnTo>
                <a:lnTo>
                  <a:pt x="160" y="373"/>
                </a:lnTo>
                <a:lnTo>
                  <a:pt x="161" y="373"/>
                </a:lnTo>
                <a:lnTo>
                  <a:pt x="161" y="373"/>
                </a:lnTo>
                <a:lnTo>
                  <a:pt x="165" y="366"/>
                </a:lnTo>
                <a:lnTo>
                  <a:pt x="165" y="366"/>
                </a:lnTo>
                <a:lnTo>
                  <a:pt x="168" y="363"/>
                </a:lnTo>
                <a:lnTo>
                  <a:pt x="168" y="364"/>
                </a:lnTo>
                <a:lnTo>
                  <a:pt x="168" y="365"/>
                </a:lnTo>
                <a:lnTo>
                  <a:pt x="167" y="371"/>
                </a:lnTo>
                <a:lnTo>
                  <a:pt x="167" y="371"/>
                </a:lnTo>
                <a:lnTo>
                  <a:pt x="165" y="382"/>
                </a:lnTo>
                <a:lnTo>
                  <a:pt x="164" y="393"/>
                </a:lnTo>
                <a:lnTo>
                  <a:pt x="164" y="393"/>
                </a:lnTo>
                <a:lnTo>
                  <a:pt x="165" y="394"/>
                </a:lnTo>
                <a:lnTo>
                  <a:pt x="166" y="394"/>
                </a:lnTo>
                <a:lnTo>
                  <a:pt x="166" y="394"/>
                </a:lnTo>
                <a:lnTo>
                  <a:pt x="169" y="391"/>
                </a:lnTo>
                <a:lnTo>
                  <a:pt x="171" y="388"/>
                </a:lnTo>
                <a:lnTo>
                  <a:pt x="171" y="388"/>
                </a:lnTo>
                <a:lnTo>
                  <a:pt x="174" y="381"/>
                </a:lnTo>
                <a:lnTo>
                  <a:pt x="175" y="379"/>
                </a:lnTo>
                <a:lnTo>
                  <a:pt x="176" y="379"/>
                </a:lnTo>
                <a:lnTo>
                  <a:pt x="176" y="381"/>
                </a:lnTo>
                <a:lnTo>
                  <a:pt x="176" y="381"/>
                </a:lnTo>
                <a:lnTo>
                  <a:pt x="176" y="389"/>
                </a:lnTo>
                <a:lnTo>
                  <a:pt x="174" y="397"/>
                </a:lnTo>
                <a:lnTo>
                  <a:pt x="171" y="405"/>
                </a:lnTo>
                <a:lnTo>
                  <a:pt x="170" y="412"/>
                </a:lnTo>
                <a:lnTo>
                  <a:pt x="170" y="412"/>
                </a:lnTo>
                <a:lnTo>
                  <a:pt x="171" y="413"/>
                </a:lnTo>
                <a:lnTo>
                  <a:pt x="172" y="413"/>
                </a:lnTo>
                <a:lnTo>
                  <a:pt x="172" y="413"/>
                </a:lnTo>
                <a:lnTo>
                  <a:pt x="178" y="405"/>
                </a:lnTo>
                <a:lnTo>
                  <a:pt x="178" y="405"/>
                </a:lnTo>
                <a:lnTo>
                  <a:pt x="180" y="401"/>
                </a:lnTo>
                <a:lnTo>
                  <a:pt x="181" y="401"/>
                </a:lnTo>
                <a:lnTo>
                  <a:pt x="181" y="401"/>
                </a:lnTo>
                <a:lnTo>
                  <a:pt x="180" y="404"/>
                </a:lnTo>
                <a:lnTo>
                  <a:pt x="180" y="404"/>
                </a:lnTo>
                <a:lnTo>
                  <a:pt x="177" y="414"/>
                </a:lnTo>
                <a:lnTo>
                  <a:pt x="174" y="424"/>
                </a:lnTo>
                <a:lnTo>
                  <a:pt x="174" y="424"/>
                </a:lnTo>
                <a:lnTo>
                  <a:pt x="174" y="425"/>
                </a:lnTo>
                <a:lnTo>
                  <a:pt x="176" y="425"/>
                </a:lnTo>
                <a:lnTo>
                  <a:pt x="176" y="425"/>
                </a:lnTo>
                <a:lnTo>
                  <a:pt x="179" y="423"/>
                </a:lnTo>
                <a:lnTo>
                  <a:pt x="181" y="420"/>
                </a:lnTo>
                <a:lnTo>
                  <a:pt x="181" y="420"/>
                </a:lnTo>
                <a:lnTo>
                  <a:pt x="186" y="414"/>
                </a:lnTo>
                <a:lnTo>
                  <a:pt x="182" y="420"/>
                </a:lnTo>
                <a:lnTo>
                  <a:pt x="182" y="420"/>
                </a:lnTo>
                <a:lnTo>
                  <a:pt x="182" y="421"/>
                </a:lnTo>
                <a:lnTo>
                  <a:pt x="183" y="421"/>
                </a:lnTo>
                <a:lnTo>
                  <a:pt x="183" y="421"/>
                </a:lnTo>
                <a:lnTo>
                  <a:pt x="188" y="420"/>
                </a:lnTo>
                <a:lnTo>
                  <a:pt x="191" y="418"/>
                </a:lnTo>
                <a:lnTo>
                  <a:pt x="191" y="418"/>
                </a:lnTo>
                <a:lnTo>
                  <a:pt x="191" y="417"/>
                </a:lnTo>
                <a:lnTo>
                  <a:pt x="191" y="416"/>
                </a:lnTo>
                <a:lnTo>
                  <a:pt x="191" y="416"/>
                </a:lnTo>
                <a:lnTo>
                  <a:pt x="190" y="416"/>
                </a:lnTo>
                <a:lnTo>
                  <a:pt x="190" y="416"/>
                </a:lnTo>
                <a:lnTo>
                  <a:pt x="187" y="417"/>
                </a:lnTo>
                <a:lnTo>
                  <a:pt x="187" y="415"/>
                </a:lnTo>
                <a:lnTo>
                  <a:pt x="190" y="408"/>
                </a:lnTo>
                <a:lnTo>
                  <a:pt x="190" y="408"/>
                </a:lnTo>
                <a:lnTo>
                  <a:pt x="190" y="407"/>
                </a:lnTo>
                <a:lnTo>
                  <a:pt x="188" y="407"/>
                </a:lnTo>
                <a:lnTo>
                  <a:pt x="188" y="407"/>
                </a:lnTo>
                <a:lnTo>
                  <a:pt x="180" y="418"/>
                </a:lnTo>
                <a:lnTo>
                  <a:pt x="178" y="420"/>
                </a:lnTo>
                <a:lnTo>
                  <a:pt x="178" y="420"/>
                </a:lnTo>
                <a:lnTo>
                  <a:pt x="180" y="413"/>
                </a:lnTo>
                <a:lnTo>
                  <a:pt x="180" y="413"/>
                </a:lnTo>
                <a:lnTo>
                  <a:pt x="182" y="405"/>
                </a:lnTo>
                <a:lnTo>
                  <a:pt x="184" y="396"/>
                </a:lnTo>
                <a:lnTo>
                  <a:pt x="184" y="396"/>
                </a:lnTo>
                <a:lnTo>
                  <a:pt x="183" y="394"/>
                </a:lnTo>
                <a:lnTo>
                  <a:pt x="183" y="394"/>
                </a:lnTo>
                <a:lnTo>
                  <a:pt x="182" y="396"/>
                </a:lnTo>
                <a:lnTo>
                  <a:pt x="182" y="396"/>
                </a:lnTo>
                <a:lnTo>
                  <a:pt x="176" y="404"/>
                </a:lnTo>
                <a:lnTo>
                  <a:pt x="173" y="408"/>
                </a:lnTo>
                <a:lnTo>
                  <a:pt x="173" y="407"/>
                </a:lnTo>
                <a:lnTo>
                  <a:pt x="173" y="405"/>
                </a:lnTo>
                <a:lnTo>
                  <a:pt x="173" y="405"/>
                </a:lnTo>
                <a:lnTo>
                  <a:pt x="176" y="393"/>
                </a:lnTo>
                <a:lnTo>
                  <a:pt x="176" y="393"/>
                </a:lnTo>
                <a:lnTo>
                  <a:pt x="177" y="388"/>
                </a:lnTo>
                <a:lnTo>
                  <a:pt x="178" y="383"/>
                </a:lnTo>
                <a:lnTo>
                  <a:pt x="178" y="379"/>
                </a:lnTo>
                <a:lnTo>
                  <a:pt x="177" y="374"/>
                </a:lnTo>
                <a:lnTo>
                  <a:pt x="177" y="374"/>
                </a:lnTo>
                <a:lnTo>
                  <a:pt x="176" y="373"/>
                </a:lnTo>
                <a:lnTo>
                  <a:pt x="175" y="374"/>
                </a:lnTo>
                <a:lnTo>
                  <a:pt x="175" y="374"/>
                </a:lnTo>
                <a:lnTo>
                  <a:pt x="170" y="384"/>
                </a:lnTo>
                <a:lnTo>
                  <a:pt x="170" y="384"/>
                </a:lnTo>
                <a:lnTo>
                  <a:pt x="167" y="390"/>
                </a:lnTo>
                <a:lnTo>
                  <a:pt x="166" y="390"/>
                </a:lnTo>
                <a:lnTo>
                  <a:pt x="166" y="389"/>
                </a:lnTo>
                <a:lnTo>
                  <a:pt x="167" y="380"/>
                </a:lnTo>
                <a:lnTo>
                  <a:pt x="167" y="380"/>
                </a:lnTo>
                <a:lnTo>
                  <a:pt x="169" y="370"/>
                </a:lnTo>
                <a:lnTo>
                  <a:pt x="171" y="360"/>
                </a:lnTo>
                <a:lnTo>
                  <a:pt x="171" y="360"/>
                </a:lnTo>
                <a:lnTo>
                  <a:pt x="170" y="359"/>
                </a:lnTo>
                <a:lnTo>
                  <a:pt x="169" y="359"/>
                </a:lnTo>
                <a:lnTo>
                  <a:pt x="169" y="359"/>
                </a:lnTo>
                <a:lnTo>
                  <a:pt x="164" y="365"/>
                </a:lnTo>
                <a:lnTo>
                  <a:pt x="161" y="367"/>
                </a:lnTo>
                <a:lnTo>
                  <a:pt x="160" y="367"/>
                </a:lnTo>
                <a:lnTo>
                  <a:pt x="160" y="365"/>
                </a:lnTo>
                <a:lnTo>
                  <a:pt x="160" y="365"/>
                </a:lnTo>
                <a:lnTo>
                  <a:pt x="160" y="361"/>
                </a:lnTo>
                <a:lnTo>
                  <a:pt x="161" y="356"/>
                </a:lnTo>
                <a:lnTo>
                  <a:pt x="162" y="347"/>
                </a:lnTo>
                <a:lnTo>
                  <a:pt x="162" y="347"/>
                </a:lnTo>
                <a:lnTo>
                  <a:pt x="163" y="342"/>
                </a:lnTo>
                <a:lnTo>
                  <a:pt x="162" y="338"/>
                </a:lnTo>
                <a:lnTo>
                  <a:pt x="161" y="333"/>
                </a:lnTo>
                <a:lnTo>
                  <a:pt x="159" y="329"/>
                </a:lnTo>
                <a:lnTo>
                  <a:pt x="159" y="329"/>
                </a:lnTo>
                <a:lnTo>
                  <a:pt x="158" y="329"/>
                </a:lnTo>
                <a:lnTo>
                  <a:pt x="157" y="329"/>
                </a:lnTo>
                <a:lnTo>
                  <a:pt x="157" y="329"/>
                </a:lnTo>
                <a:lnTo>
                  <a:pt x="151" y="339"/>
                </a:lnTo>
                <a:lnTo>
                  <a:pt x="150" y="339"/>
                </a:lnTo>
                <a:lnTo>
                  <a:pt x="150" y="338"/>
                </a:lnTo>
                <a:lnTo>
                  <a:pt x="151" y="329"/>
                </a:lnTo>
                <a:lnTo>
                  <a:pt x="151" y="329"/>
                </a:lnTo>
                <a:lnTo>
                  <a:pt x="153" y="318"/>
                </a:lnTo>
                <a:lnTo>
                  <a:pt x="154" y="312"/>
                </a:lnTo>
                <a:lnTo>
                  <a:pt x="154" y="306"/>
                </a:lnTo>
                <a:lnTo>
                  <a:pt x="154" y="306"/>
                </a:lnTo>
                <a:lnTo>
                  <a:pt x="153" y="305"/>
                </a:lnTo>
                <a:lnTo>
                  <a:pt x="152" y="305"/>
                </a:lnTo>
                <a:lnTo>
                  <a:pt x="152" y="305"/>
                </a:lnTo>
                <a:lnTo>
                  <a:pt x="147" y="312"/>
                </a:lnTo>
                <a:lnTo>
                  <a:pt x="147" y="312"/>
                </a:lnTo>
                <a:lnTo>
                  <a:pt x="145" y="316"/>
                </a:lnTo>
                <a:lnTo>
                  <a:pt x="144" y="316"/>
                </a:lnTo>
                <a:lnTo>
                  <a:pt x="143" y="315"/>
                </a:lnTo>
                <a:lnTo>
                  <a:pt x="143" y="313"/>
                </a:lnTo>
                <a:lnTo>
                  <a:pt x="145" y="305"/>
                </a:lnTo>
                <a:lnTo>
                  <a:pt x="145" y="305"/>
                </a:lnTo>
                <a:lnTo>
                  <a:pt x="147" y="294"/>
                </a:lnTo>
                <a:lnTo>
                  <a:pt x="147" y="288"/>
                </a:lnTo>
                <a:lnTo>
                  <a:pt x="147" y="282"/>
                </a:lnTo>
                <a:lnTo>
                  <a:pt x="147" y="282"/>
                </a:lnTo>
                <a:lnTo>
                  <a:pt x="146" y="281"/>
                </a:lnTo>
                <a:lnTo>
                  <a:pt x="145" y="282"/>
                </a:lnTo>
                <a:lnTo>
                  <a:pt x="145" y="282"/>
                </a:lnTo>
                <a:lnTo>
                  <a:pt x="140" y="290"/>
                </a:lnTo>
                <a:lnTo>
                  <a:pt x="139" y="291"/>
                </a:lnTo>
                <a:lnTo>
                  <a:pt x="139" y="291"/>
                </a:lnTo>
                <a:lnTo>
                  <a:pt x="139" y="285"/>
                </a:lnTo>
                <a:lnTo>
                  <a:pt x="139" y="285"/>
                </a:lnTo>
                <a:lnTo>
                  <a:pt x="141" y="275"/>
                </a:lnTo>
                <a:lnTo>
                  <a:pt x="142" y="266"/>
                </a:lnTo>
                <a:lnTo>
                  <a:pt x="142" y="266"/>
                </a:lnTo>
                <a:lnTo>
                  <a:pt x="141" y="265"/>
                </a:lnTo>
                <a:lnTo>
                  <a:pt x="140" y="265"/>
                </a:lnTo>
                <a:lnTo>
                  <a:pt x="140" y="265"/>
                </a:lnTo>
                <a:lnTo>
                  <a:pt x="133" y="275"/>
                </a:lnTo>
                <a:lnTo>
                  <a:pt x="133" y="275"/>
                </a:lnTo>
                <a:lnTo>
                  <a:pt x="134" y="263"/>
                </a:lnTo>
                <a:lnTo>
                  <a:pt x="134" y="263"/>
                </a:lnTo>
                <a:lnTo>
                  <a:pt x="135" y="255"/>
                </a:lnTo>
                <a:lnTo>
                  <a:pt x="134" y="246"/>
                </a:lnTo>
                <a:lnTo>
                  <a:pt x="134" y="246"/>
                </a:lnTo>
                <a:lnTo>
                  <a:pt x="134" y="246"/>
                </a:lnTo>
                <a:lnTo>
                  <a:pt x="133" y="246"/>
                </a:lnTo>
                <a:lnTo>
                  <a:pt x="132" y="247"/>
                </a:lnTo>
                <a:lnTo>
                  <a:pt x="132" y="247"/>
                </a:lnTo>
                <a:lnTo>
                  <a:pt x="130" y="252"/>
                </a:lnTo>
                <a:lnTo>
                  <a:pt x="129" y="253"/>
                </a:lnTo>
                <a:lnTo>
                  <a:pt x="128" y="253"/>
                </a:lnTo>
                <a:lnTo>
                  <a:pt x="128" y="250"/>
                </a:lnTo>
                <a:lnTo>
                  <a:pt x="128" y="246"/>
                </a:lnTo>
                <a:lnTo>
                  <a:pt x="128" y="246"/>
                </a:lnTo>
                <a:lnTo>
                  <a:pt x="131" y="230"/>
                </a:lnTo>
                <a:lnTo>
                  <a:pt x="131" y="230"/>
                </a:lnTo>
                <a:lnTo>
                  <a:pt x="130" y="229"/>
                </a:lnTo>
                <a:lnTo>
                  <a:pt x="129" y="229"/>
                </a:lnTo>
                <a:lnTo>
                  <a:pt x="129" y="229"/>
                </a:lnTo>
                <a:lnTo>
                  <a:pt x="124" y="236"/>
                </a:lnTo>
                <a:lnTo>
                  <a:pt x="124" y="236"/>
                </a:lnTo>
                <a:lnTo>
                  <a:pt x="121" y="239"/>
                </a:lnTo>
                <a:lnTo>
                  <a:pt x="121" y="239"/>
                </a:lnTo>
                <a:lnTo>
                  <a:pt x="120" y="238"/>
                </a:lnTo>
                <a:lnTo>
                  <a:pt x="122" y="230"/>
                </a:lnTo>
                <a:lnTo>
                  <a:pt x="122" y="230"/>
                </a:lnTo>
                <a:lnTo>
                  <a:pt x="123" y="222"/>
                </a:lnTo>
                <a:lnTo>
                  <a:pt x="124" y="214"/>
                </a:lnTo>
                <a:lnTo>
                  <a:pt x="124" y="214"/>
                </a:lnTo>
                <a:lnTo>
                  <a:pt x="123" y="213"/>
                </a:lnTo>
                <a:lnTo>
                  <a:pt x="122" y="213"/>
                </a:lnTo>
                <a:lnTo>
                  <a:pt x="122" y="213"/>
                </a:lnTo>
                <a:lnTo>
                  <a:pt x="116" y="221"/>
                </a:lnTo>
                <a:lnTo>
                  <a:pt x="116" y="221"/>
                </a:lnTo>
                <a:lnTo>
                  <a:pt x="116" y="216"/>
                </a:lnTo>
                <a:lnTo>
                  <a:pt x="117" y="210"/>
                </a:lnTo>
                <a:lnTo>
                  <a:pt x="117" y="210"/>
                </a:lnTo>
                <a:lnTo>
                  <a:pt x="118" y="203"/>
                </a:lnTo>
                <a:lnTo>
                  <a:pt x="118" y="196"/>
                </a:lnTo>
                <a:lnTo>
                  <a:pt x="118" y="196"/>
                </a:lnTo>
                <a:lnTo>
                  <a:pt x="117" y="195"/>
                </a:lnTo>
                <a:lnTo>
                  <a:pt x="116" y="195"/>
                </a:lnTo>
                <a:lnTo>
                  <a:pt x="116" y="195"/>
                </a:lnTo>
                <a:lnTo>
                  <a:pt x="111" y="202"/>
                </a:lnTo>
                <a:lnTo>
                  <a:pt x="109" y="203"/>
                </a:lnTo>
                <a:lnTo>
                  <a:pt x="108" y="203"/>
                </a:lnTo>
                <a:lnTo>
                  <a:pt x="108" y="202"/>
                </a:lnTo>
                <a:lnTo>
                  <a:pt x="109" y="199"/>
                </a:lnTo>
                <a:lnTo>
                  <a:pt x="109" y="199"/>
                </a:lnTo>
                <a:lnTo>
                  <a:pt x="111" y="188"/>
                </a:lnTo>
                <a:lnTo>
                  <a:pt x="112" y="183"/>
                </a:lnTo>
                <a:lnTo>
                  <a:pt x="112" y="178"/>
                </a:lnTo>
                <a:lnTo>
                  <a:pt x="112" y="178"/>
                </a:lnTo>
                <a:lnTo>
                  <a:pt x="111" y="177"/>
                </a:lnTo>
                <a:lnTo>
                  <a:pt x="110" y="177"/>
                </a:lnTo>
                <a:lnTo>
                  <a:pt x="110" y="177"/>
                </a:lnTo>
                <a:lnTo>
                  <a:pt x="103" y="185"/>
                </a:lnTo>
                <a:lnTo>
                  <a:pt x="103" y="185"/>
                </a:lnTo>
                <a:lnTo>
                  <a:pt x="102" y="186"/>
                </a:lnTo>
                <a:lnTo>
                  <a:pt x="101" y="186"/>
                </a:lnTo>
                <a:lnTo>
                  <a:pt x="101" y="184"/>
                </a:lnTo>
                <a:lnTo>
                  <a:pt x="102" y="178"/>
                </a:lnTo>
                <a:lnTo>
                  <a:pt x="102" y="178"/>
                </a:lnTo>
                <a:lnTo>
                  <a:pt x="106" y="167"/>
                </a:lnTo>
                <a:lnTo>
                  <a:pt x="106" y="162"/>
                </a:lnTo>
                <a:lnTo>
                  <a:pt x="105" y="157"/>
                </a:lnTo>
                <a:lnTo>
                  <a:pt x="105" y="157"/>
                </a:lnTo>
                <a:lnTo>
                  <a:pt x="103" y="156"/>
                </a:lnTo>
                <a:lnTo>
                  <a:pt x="102" y="157"/>
                </a:lnTo>
                <a:lnTo>
                  <a:pt x="102" y="157"/>
                </a:lnTo>
                <a:lnTo>
                  <a:pt x="94" y="169"/>
                </a:lnTo>
                <a:lnTo>
                  <a:pt x="94" y="169"/>
                </a:lnTo>
                <a:lnTo>
                  <a:pt x="94" y="166"/>
                </a:lnTo>
                <a:lnTo>
                  <a:pt x="95" y="162"/>
                </a:lnTo>
                <a:lnTo>
                  <a:pt x="97" y="156"/>
                </a:lnTo>
                <a:lnTo>
                  <a:pt x="97" y="156"/>
                </a:lnTo>
                <a:lnTo>
                  <a:pt x="99" y="146"/>
                </a:lnTo>
                <a:lnTo>
                  <a:pt x="99" y="141"/>
                </a:lnTo>
                <a:lnTo>
                  <a:pt x="98" y="137"/>
                </a:lnTo>
                <a:lnTo>
                  <a:pt x="98" y="137"/>
                </a:lnTo>
                <a:lnTo>
                  <a:pt x="97" y="136"/>
                </a:lnTo>
                <a:lnTo>
                  <a:pt x="96" y="136"/>
                </a:lnTo>
                <a:lnTo>
                  <a:pt x="96" y="136"/>
                </a:lnTo>
                <a:lnTo>
                  <a:pt x="91" y="142"/>
                </a:lnTo>
                <a:lnTo>
                  <a:pt x="87" y="148"/>
                </a:lnTo>
                <a:lnTo>
                  <a:pt x="87" y="148"/>
                </a:lnTo>
                <a:lnTo>
                  <a:pt x="88" y="143"/>
                </a:lnTo>
                <a:lnTo>
                  <a:pt x="90" y="137"/>
                </a:lnTo>
                <a:lnTo>
                  <a:pt x="92" y="132"/>
                </a:lnTo>
                <a:lnTo>
                  <a:pt x="93" y="127"/>
                </a:lnTo>
                <a:lnTo>
                  <a:pt x="93" y="127"/>
                </a:lnTo>
                <a:lnTo>
                  <a:pt x="93" y="126"/>
                </a:lnTo>
                <a:lnTo>
                  <a:pt x="91" y="126"/>
                </a:lnTo>
                <a:lnTo>
                  <a:pt x="91" y="126"/>
                </a:lnTo>
                <a:lnTo>
                  <a:pt x="86" y="133"/>
                </a:lnTo>
                <a:lnTo>
                  <a:pt x="85" y="134"/>
                </a:lnTo>
                <a:lnTo>
                  <a:pt x="84" y="134"/>
                </a:lnTo>
                <a:lnTo>
                  <a:pt x="85" y="129"/>
                </a:lnTo>
                <a:lnTo>
                  <a:pt x="85" y="129"/>
                </a:lnTo>
                <a:lnTo>
                  <a:pt x="88" y="119"/>
                </a:lnTo>
                <a:lnTo>
                  <a:pt x="89" y="109"/>
                </a:lnTo>
                <a:lnTo>
                  <a:pt x="89" y="109"/>
                </a:lnTo>
                <a:lnTo>
                  <a:pt x="88" y="109"/>
                </a:lnTo>
                <a:lnTo>
                  <a:pt x="87" y="109"/>
                </a:lnTo>
                <a:lnTo>
                  <a:pt x="87" y="109"/>
                </a:lnTo>
                <a:lnTo>
                  <a:pt x="82" y="115"/>
                </a:lnTo>
                <a:lnTo>
                  <a:pt x="78" y="118"/>
                </a:lnTo>
                <a:lnTo>
                  <a:pt x="77" y="117"/>
                </a:lnTo>
                <a:lnTo>
                  <a:pt x="77" y="115"/>
                </a:lnTo>
                <a:lnTo>
                  <a:pt x="77" y="115"/>
                </a:lnTo>
                <a:lnTo>
                  <a:pt x="79" y="105"/>
                </a:lnTo>
                <a:lnTo>
                  <a:pt x="81" y="101"/>
                </a:lnTo>
                <a:lnTo>
                  <a:pt x="81" y="95"/>
                </a:lnTo>
                <a:lnTo>
                  <a:pt x="81" y="95"/>
                </a:lnTo>
                <a:lnTo>
                  <a:pt x="81" y="94"/>
                </a:lnTo>
                <a:lnTo>
                  <a:pt x="80" y="94"/>
                </a:lnTo>
                <a:lnTo>
                  <a:pt x="80" y="94"/>
                </a:lnTo>
                <a:lnTo>
                  <a:pt x="71" y="104"/>
                </a:lnTo>
                <a:lnTo>
                  <a:pt x="70" y="105"/>
                </a:lnTo>
                <a:lnTo>
                  <a:pt x="69" y="105"/>
                </a:lnTo>
                <a:lnTo>
                  <a:pt x="69" y="104"/>
                </a:lnTo>
                <a:lnTo>
                  <a:pt x="70" y="100"/>
                </a:lnTo>
                <a:lnTo>
                  <a:pt x="70" y="100"/>
                </a:lnTo>
                <a:lnTo>
                  <a:pt x="74" y="90"/>
                </a:lnTo>
                <a:lnTo>
                  <a:pt x="75" y="86"/>
                </a:lnTo>
                <a:lnTo>
                  <a:pt x="75" y="80"/>
                </a:lnTo>
                <a:lnTo>
                  <a:pt x="75" y="80"/>
                </a:lnTo>
                <a:lnTo>
                  <a:pt x="74" y="80"/>
                </a:lnTo>
                <a:lnTo>
                  <a:pt x="73" y="80"/>
                </a:lnTo>
                <a:lnTo>
                  <a:pt x="73" y="80"/>
                </a:lnTo>
                <a:lnTo>
                  <a:pt x="67" y="87"/>
                </a:lnTo>
                <a:lnTo>
                  <a:pt x="65" y="89"/>
                </a:lnTo>
                <a:lnTo>
                  <a:pt x="64" y="89"/>
                </a:lnTo>
                <a:lnTo>
                  <a:pt x="64" y="88"/>
                </a:lnTo>
                <a:lnTo>
                  <a:pt x="64" y="85"/>
                </a:lnTo>
                <a:lnTo>
                  <a:pt x="64" y="85"/>
                </a:lnTo>
                <a:lnTo>
                  <a:pt x="67" y="74"/>
                </a:lnTo>
                <a:lnTo>
                  <a:pt x="69" y="67"/>
                </a:lnTo>
                <a:lnTo>
                  <a:pt x="69" y="62"/>
                </a:lnTo>
                <a:lnTo>
                  <a:pt x="69" y="62"/>
                </a:lnTo>
                <a:lnTo>
                  <a:pt x="69" y="61"/>
                </a:lnTo>
                <a:lnTo>
                  <a:pt x="68" y="61"/>
                </a:lnTo>
                <a:lnTo>
                  <a:pt x="67" y="61"/>
                </a:lnTo>
                <a:lnTo>
                  <a:pt x="67" y="61"/>
                </a:lnTo>
                <a:lnTo>
                  <a:pt x="64" y="66"/>
                </a:lnTo>
                <a:lnTo>
                  <a:pt x="62" y="67"/>
                </a:lnTo>
                <a:lnTo>
                  <a:pt x="62" y="66"/>
                </a:lnTo>
                <a:lnTo>
                  <a:pt x="62" y="64"/>
                </a:lnTo>
                <a:lnTo>
                  <a:pt x="65" y="53"/>
                </a:lnTo>
                <a:lnTo>
                  <a:pt x="65" y="53"/>
                </a:lnTo>
                <a:lnTo>
                  <a:pt x="64" y="51"/>
                </a:lnTo>
                <a:lnTo>
                  <a:pt x="63" y="52"/>
                </a:lnTo>
                <a:lnTo>
                  <a:pt x="63" y="52"/>
                </a:lnTo>
                <a:lnTo>
                  <a:pt x="60" y="55"/>
                </a:lnTo>
                <a:lnTo>
                  <a:pt x="58" y="56"/>
                </a:lnTo>
                <a:lnTo>
                  <a:pt x="57" y="55"/>
                </a:lnTo>
                <a:lnTo>
                  <a:pt x="58" y="53"/>
                </a:lnTo>
                <a:lnTo>
                  <a:pt x="61" y="42"/>
                </a:lnTo>
                <a:lnTo>
                  <a:pt x="61" y="42"/>
                </a:lnTo>
                <a:lnTo>
                  <a:pt x="61" y="40"/>
                </a:lnTo>
                <a:lnTo>
                  <a:pt x="59" y="41"/>
                </a:lnTo>
                <a:lnTo>
                  <a:pt x="59" y="41"/>
                </a:lnTo>
                <a:lnTo>
                  <a:pt x="56" y="44"/>
                </a:lnTo>
                <a:lnTo>
                  <a:pt x="55" y="45"/>
                </a:lnTo>
                <a:lnTo>
                  <a:pt x="55" y="44"/>
                </a:lnTo>
                <a:lnTo>
                  <a:pt x="55" y="42"/>
                </a:lnTo>
                <a:lnTo>
                  <a:pt x="60" y="28"/>
                </a:lnTo>
                <a:lnTo>
                  <a:pt x="60" y="28"/>
                </a:lnTo>
                <a:lnTo>
                  <a:pt x="59" y="27"/>
                </a:lnTo>
                <a:lnTo>
                  <a:pt x="58" y="27"/>
                </a:lnTo>
                <a:lnTo>
                  <a:pt x="58" y="27"/>
                </a:lnTo>
                <a:lnTo>
                  <a:pt x="55" y="28"/>
                </a:lnTo>
                <a:lnTo>
                  <a:pt x="53" y="30"/>
                </a:lnTo>
                <a:lnTo>
                  <a:pt x="48" y="36"/>
                </a:lnTo>
                <a:lnTo>
                  <a:pt x="48" y="36"/>
                </a:lnTo>
                <a:lnTo>
                  <a:pt x="52" y="29"/>
                </a:lnTo>
                <a:lnTo>
                  <a:pt x="54" y="25"/>
                </a:lnTo>
                <a:lnTo>
                  <a:pt x="54" y="21"/>
                </a:lnTo>
                <a:lnTo>
                  <a:pt x="54" y="21"/>
                </a:lnTo>
                <a:lnTo>
                  <a:pt x="54" y="20"/>
                </a:lnTo>
                <a:lnTo>
                  <a:pt x="53" y="20"/>
                </a:lnTo>
                <a:lnTo>
                  <a:pt x="53" y="20"/>
                </a:lnTo>
                <a:lnTo>
                  <a:pt x="47" y="27"/>
                </a:lnTo>
                <a:lnTo>
                  <a:pt x="44" y="29"/>
                </a:lnTo>
                <a:lnTo>
                  <a:pt x="43" y="29"/>
                </a:lnTo>
                <a:lnTo>
                  <a:pt x="43" y="27"/>
                </a:lnTo>
                <a:lnTo>
                  <a:pt x="43" y="27"/>
                </a:lnTo>
                <a:lnTo>
                  <a:pt x="43" y="27"/>
                </a:lnTo>
                <a:lnTo>
                  <a:pt x="42" y="26"/>
                </a:lnTo>
                <a:lnTo>
                  <a:pt x="42" y="26"/>
                </a:lnTo>
                <a:lnTo>
                  <a:pt x="39" y="27"/>
                </a:lnTo>
                <a:lnTo>
                  <a:pt x="37" y="28"/>
                </a:lnTo>
                <a:lnTo>
                  <a:pt x="37" y="28"/>
                </a:lnTo>
                <a:lnTo>
                  <a:pt x="37" y="29"/>
                </a:lnTo>
                <a:lnTo>
                  <a:pt x="37" y="29"/>
                </a:lnTo>
                <a:lnTo>
                  <a:pt x="37" y="30"/>
                </a:lnTo>
                <a:lnTo>
                  <a:pt x="38" y="30"/>
                </a:lnTo>
                <a:lnTo>
                  <a:pt x="38" y="30"/>
                </a:lnTo>
                <a:lnTo>
                  <a:pt x="40" y="30"/>
                </a:lnTo>
                <a:lnTo>
                  <a:pt x="40" y="30"/>
                </a:lnTo>
                <a:lnTo>
                  <a:pt x="41" y="31"/>
                </a:lnTo>
                <a:lnTo>
                  <a:pt x="42" y="32"/>
                </a:lnTo>
                <a:lnTo>
                  <a:pt x="42" y="32"/>
                </a:lnTo>
                <a:lnTo>
                  <a:pt x="45" y="30"/>
                </a:lnTo>
                <a:lnTo>
                  <a:pt x="48" y="27"/>
                </a:lnTo>
                <a:lnTo>
                  <a:pt x="48" y="27"/>
                </a:lnTo>
                <a:lnTo>
                  <a:pt x="51" y="25"/>
                </a:lnTo>
                <a:lnTo>
                  <a:pt x="52" y="25"/>
                </a:lnTo>
                <a:lnTo>
                  <a:pt x="52" y="27"/>
                </a:lnTo>
                <a:lnTo>
                  <a:pt x="51" y="29"/>
                </a:lnTo>
                <a:lnTo>
                  <a:pt x="46" y="39"/>
                </a:lnTo>
                <a:lnTo>
                  <a:pt x="46" y="39"/>
                </a:lnTo>
                <a:lnTo>
                  <a:pt x="47" y="40"/>
                </a:lnTo>
                <a:lnTo>
                  <a:pt x="47" y="41"/>
                </a:lnTo>
                <a:lnTo>
                  <a:pt x="48" y="40"/>
                </a:lnTo>
                <a:lnTo>
                  <a:pt x="48" y="40"/>
                </a:lnTo>
                <a:lnTo>
                  <a:pt x="53" y="35"/>
                </a:lnTo>
                <a:lnTo>
                  <a:pt x="57" y="32"/>
                </a:lnTo>
                <a:lnTo>
                  <a:pt x="57" y="32"/>
                </a:lnTo>
                <a:lnTo>
                  <a:pt x="54" y="40"/>
                </a:lnTo>
                <a:lnTo>
                  <a:pt x="51" y="48"/>
                </a:lnTo>
                <a:lnTo>
                  <a:pt x="51" y="48"/>
                </a:lnTo>
                <a:lnTo>
                  <a:pt x="51" y="49"/>
                </a:lnTo>
                <a:lnTo>
                  <a:pt x="52" y="50"/>
                </a:lnTo>
                <a:lnTo>
                  <a:pt x="52" y="50"/>
                </a:lnTo>
                <a:lnTo>
                  <a:pt x="56" y="48"/>
                </a:lnTo>
                <a:lnTo>
                  <a:pt x="59" y="45"/>
                </a:lnTo>
                <a:lnTo>
                  <a:pt x="59" y="45"/>
                </a:lnTo>
                <a:lnTo>
                  <a:pt x="57" y="48"/>
                </a:lnTo>
                <a:lnTo>
                  <a:pt x="56" y="52"/>
                </a:lnTo>
                <a:lnTo>
                  <a:pt x="53" y="60"/>
                </a:lnTo>
                <a:lnTo>
                  <a:pt x="53" y="60"/>
                </a:lnTo>
                <a:lnTo>
                  <a:pt x="53" y="61"/>
                </a:lnTo>
                <a:lnTo>
                  <a:pt x="54" y="61"/>
                </a:lnTo>
                <a:lnTo>
                  <a:pt x="54" y="61"/>
                </a:lnTo>
                <a:lnTo>
                  <a:pt x="58" y="59"/>
                </a:lnTo>
                <a:lnTo>
                  <a:pt x="61" y="57"/>
                </a:lnTo>
                <a:lnTo>
                  <a:pt x="61" y="57"/>
                </a:lnTo>
                <a:lnTo>
                  <a:pt x="60" y="59"/>
                </a:lnTo>
                <a:lnTo>
                  <a:pt x="59" y="63"/>
                </a:lnTo>
                <a:lnTo>
                  <a:pt x="58" y="70"/>
                </a:lnTo>
                <a:lnTo>
                  <a:pt x="58" y="70"/>
                </a:lnTo>
                <a:lnTo>
                  <a:pt x="58" y="73"/>
                </a:lnTo>
                <a:lnTo>
                  <a:pt x="60" y="73"/>
                </a:lnTo>
                <a:lnTo>
                  <a:pt x="60" y="73"/>
                </a:lnTo>
                <a:lnTo>
                  <a:pt x="63" y="69"/>
                </a:lnTo>
                <a:lnTo>
                  <a:pt x="65" y="67"/>
                </a:lnTo>
                <a:lnTo>
                  <a:pt x="66" y="66"/>
                </a:lnTo>
                <a:lnTo>
                  <a:pt x="66" y="66"/>
                </a:lnTo>
                <a:lnTo>
                  <a:pt x="66" y="70"/>
                </a:lnTo>
                <a:lnTo>
                  <a:pt x="66" y="70"/>
                </a:lnTo>
                <a:lnTo>
                  <a:pt x="63" y="82"/>
                </a:lnTo>
                <a:lnTo>
                  <a:pt x="60" y="94"/>
                </a:lnTo>
                <a:lnTo>
                  <a:pt x="60" y="94"/>
                </a:lnTo>
                <a:lnTo>
                  <a:pt x="61" y="95"/>
                </a:lnTo>
                <a:lnTo>
                  <a:pt x="62" y="95"/>
                </a:lnTo>
                <a:lnTo>
                  <a:pt x="62" y="95"/>
                </a:lnTo>
                <a:lnTo>
                  <a:pt x="65" y="93"/>
                </a:lnTo>
                <a:lnTo>
                  <a:pt x="68" y="90"/>
                </a:lnTo>
                <a:lnTo>
                  <a:pt x="68" y="90"/>
                </a:lnTo>
                <a:lnTo>
                  <a:pt x="70" y="86"/>
                </a:lnTo>
                <a:lnTo>
                  <a:pt x="72" y="84"/>
                </a:lnTo>
                <a:lnTo>
                  <a:pt x="73" y="84"/>
                </a:lnTo>
                <a:lnTo>
                  <a:pt x="73" y="86"/>
                </a:lnTo>
                <a:lnTo>
                  <a:pt x="73" y="86"/>
                </a:lnTo>
                <a:lnTo>
                  <a:pt x="72" y="92"/>
                </a:lnTo>
                <a:lnTo>
                  <a:pt x="69" y="97"/>
                </a:lnTo>
                <a:lnTo>
                  <a:pt x="67" y="103"/>
                </a:lnTo>
                <a:lnTo>
                  <a:pt x="65" y="109"/>
                </a:lnTo>
                <a:lnTo>
                  <a:pt x="65" y="109"/>
                </a:lnTo>
                <a:lnTo>
                  <a:pt x="66" y="110"/>
                </a:lnTo>
                <a:lnTo>
                  <a:pt x="67" y="110"/>
                </a:lnTo>
                <a:lnTo>
                  <a:pt x="67" y="110"/>
                </a:lnTo>
                <a:lnTo>
                  <a:pt x="74" y="105"/>
                </a:lnTo>
                <a:lnTo>
                  <a:pt x="77" y="102"/>
                </a:lnTo>
                <a:lnTo>
                  <a:pt x="79" y="99"/>
                </a:lnTo>
                <a:lnTo>
                  <a:pt x="79" y="99"/>
                </a:lnTo>
                <a:lnTo>
                  <a:pt x="78" y="105"/>
                </a:lnTo>
                <a:lnTo>
                  <a:pt x="76" y="111"/>
                </a:lnTo>
                <a:lnTo>
                  <a:pt x="75" y="117"/>
                </a:lnTo>
                <a:lnTo>
                  <a:pt x="74" y="123"/>
                </a:lnTo>
                <a:lnTo>
                  <a:pt x="74" y="123"/>
                </a:lnTo>
                <a:lnTo>
                  <a:pt x="75" y="124"/>
                </a:lnTo>
                <a:lnTo>
                  <a:pt x="76" y="124"/>
                </a:lnTo>
                <a:lnTo>
                  <a:pt x="76" y="124"/>
                </a:lnTo>
                <a:lnTo>
                  <a:pt x="79" y="122"/>
                </a:lnTo>
                <a:lnTo>
                  <a:pt x="82" y="119"/>
                </a:lnTo>
                <a:lnTo>
                  <a:pt x="86" y="113"/>
                </a:lnTo>
                <a:lnTo>
                  <a:pt x="86" y="113"/>
                </a:lnTo>
                <a:lnTo>
                  <a:pt x="86" y="118"/>
                </a:lnTo>
                <a:lnTo>
                  <a:pt x="85" y="124"/>
                </a:lnTo>
                <a:lnTo>
                  <a:pt x="85" y="124"/>
                </a:lnTo>
                <a:lnTo>
                  <a:pt x="81" y="137"/>
                </a:lnTo>
                <a:lnTo>
                  <a:pt x="81" y="137"/>
                </a:lnTo>
                <a:lnTo>
                  <a:pt x="81" y="138"/>
                </a:lnTo>
                <a:lnTo>
                  <a:pt x="83" y="138"/>
                </a:lnTo>
                <a:lnTo>
                  <a:pt x="83" y="138"/>
                </a:lnTo>
                <a:lnTo>
                  <a:pt x="90" y="130"/>
                </a:lnTo>
                <a:lnTo>
                  <a:pt x="90" y="130"/>
                </a:lnTo>
                <a:lnTo>
                  <a:pt x="89" y="136"/>
                </a:lnTo>
                <a:lnTo>
                  <a:pt x="87" y="141"/>
                </a:lnTo>
                <a:lnTo>
                  <a:pt x="85" y="146"/>
                </a:lnTo>
                <a:lnTo>
                  <a:pt x="84" y="153"/>
                </a:lnTo>
                <a:lnTo>
                  <a:pt x="84" y="153"/>
                </a:lnTo>
                <a:lnTo>
                  <a:pt x="84" y="154"/>
                </a:lnTo>
                <a:lnTo>
                  <a:pt x="86" y="154"/>
                </a:lnTo>
                <a:lnTo>
                  <a:pt x="86" y="154"/>
                </a:lnTo>
                <a:lnTo>
                  <a:pt x="89" y="151"/>
                </a:lnTo>
                <a:lnTo>
                  <a:pt x="91" y="148"/>
                </a:lnTo>
                <a:lnTo>
                  <a:pt x="91" y="148"/>
                </a:lnTo>
                <a:lnTo>
                  <a:pt x="94" y="146"/>
                </a:lnTo>
                <a:lnTo>
                  <a:pt x="95" y="145"/>
                </a:lnTo>
                <a:lnTo>
                  <a:pt x="96" y="147"/>
                </a:lnTo>
                <a:lnTo>
                  <a:pt x="96" y="151"/>
                </a:lnTo>
                <a:lnTo>
                  <a:pt x="96" y="151"/>
                </a:lnTo>
                <a:lnTo>
                  <a:pt x="93" y="162"/>
                </a:lnTo>
                <a:lnTo>
                  <a:pt x="92" y="167"/>
                </a:lnTo>
                <a:lnTo>
                  <a:pt x="92" y="173"/>
                </a:lnTo>
                <a:lnTo>
                  <a:pt x="92" y="173"/>
                </a:lnTo>
                <a:lnTo>
                  <a:pt x="93" y="174"/>
                </a:lnTo>
                <a:lnTo>
                  <a:pt x="94" y="174"/>
                </a:lnTo>
                <a:lnTo>
                  <a:pt x="94" y="174"/>
                </a:lnTo>
                <a:lnTo>
                  <a:pt x="100" y="165"/>
                </a:lnTo>
                <a:lnTo>
                  <a:pt x="101" y="163"/>
                </a:lnTo>
                <a:lnTo>
                  <a:pt x="102" y="163"/>
                </a:lnTo>
                <a:lnTo>
                  <a:pt x="103" y="165"/>
                </a:lnTo>
                <a:lnTo>
                  <a:pt x="102" y="168"/>
                </a:lnTo>
                <a:lnTo>
                  <a:pt x="102" y="168"/>
                </a:lnTo>
                <a:lnTo>
                  <a:pt x="100" y="179"/>
                </a:lnTo>
                <a:lnTo>
                  <a:pt x="97" y="189"/>
                </a:lnTo>
                <a:lnTo>
                  <a:pt x="97" y="189"/>
                </a:lnTo>
                <a:lnTo>
                  <a:pt x="98" y="190"/>
                </a:lnTo>
                <a:lnTo>
                  <a:pt x="99" y="190"/>
                </a:lnTo>
                <a:lnTo>
                  <a:pt x="99" y="190"/>
                </a:lnTo>
                <a:lnTo>
                  <a:pt x="103" y="187"/>
                </a:lnTo>
                <a:lnTo>
                  <a:pt x="107" y="184"/>
                </a:lnTo>
                <a:lnTo>
                  <a:pt x="108" y="182"/>
                </a:lnTo>
                <a:lnTo>
                  <a:pt x="109" y="182"/>
                </a:lnTo>
                <a:lnTo>
                  <a:pt x="110" y="183"/>
                </a:lnTo>
                <a:lnTo>
                  <a:pt x="110" y="186"/>
                </a:lnTo>
                <a:lnTo>
                  <a:pt x="110" y="186"/>
                </a:lnTo>
                <a:lnTo>
                  <a:pt x="109" y="192"/>
                </a:lnTo>
                <a:lnTo>
                  <a:pt x="107" y="198"/>
                </a:lnTo>
                <a:lnTo>
                  <a:pt x="106" y="204"/>
                </a:lnTo>
                <a:lnTo>
                  <a:pt x="105" y="210"/>
                </a:lnTo>
                <a:lnTo>
                  <a:pt x="105" y="210"/>
                </a:lnTo>
                <a:lnTo>
                  <a:pt x="106" y="211"/>
                </a:lnTo>
                <a:lnTo>
                  <a:pt x="107" y="211"/>
                </a:lnTo>
                <a:lnTo>
                  <a:pt x="107" y="211"/>
                </a:lnTo>
                <a:lnTo>
                  <a:pt x="112" y="206"/>
                </a:lnTo>
                <a:lnTo>
                  <a:pt x="115" y="204"/>
                </a:lnTo>
                <a:lnTo>
                  <a:pt x="115" y="204"/>
                </a:lnTo>
                <a:lnTo>
                  <a:pt x="116" y="205"/>
                </a:lnTo>
                <a:lnTo>
                  <a:pt x="116" y="205"/>
                </a:lnTo>
                <a:lnTo>
                  <a:pt x="114" y="215"/>
                </a:lnTo>
                <a:lnTo>
                  <a:pt x="113" y="225"/>
                </a:lnTo>
                <a:lnTo>
                  <a:pt x="113" y="225"/>
                </a:lnTo>
                <a:lnTo>
                  <a:pt x="114" y="226"/>
                </a:lnTo>
                <a:lnTo>
                  <a:pt x="115" y="225"/>
                </a:lnTo>
                <a:lnTo>
                  <a:pt x="115" y="225"/>
                </a:lnTo>
                <a:lnTo>
                  <a:pt x="118" y="222"/>
                </a:lnTo>
                <a:lnTo>
                  <a:pt x="120" y="220"/>
                </a:lnTo>
                <a:lnTo>
                  <a:pt x="121" y="220"/>
                </a:lnTo>
                <a:lnTo>
                  <a:pt x="121" y="221"/>
                </a:lnTo>
                <a:lnTo>
                  <a:pt x="121" y="226"/>
                </a:lnTo>
                <a:lnTo>
                  <a:pt x="121" y="226"/>
                </a:lnTo>
                <a:lnTo>
                  <a:pt x="119" y="235"/>
                </a:lnTo>
                <a:lnTo>
                  <a:pt x="119" y="244"/>
                </a:lnTo>
                <a:lnTo>
                  <a:pt x="119" y="244"/>
                </a:lnTo>
                <a:lnTo>
                  <a:pt x="119" y="245"/>
                </a:lnTo>
                <a:lnTo>
                  <a:pt x="121" y="244"/>
                </a:lnTo>
                <a:lnTo>
                  <a:pt x="121" y="244"/>
                </a:lnTo>
                <a:lnTo>
                  <a:pt x="126" y="236"/>
                </a:lnTo>
                <a:lnTo>
                  <a:pt x="127" y="235"/>
                </a:lnTo>
                <a:lnTo>
                  <a:pt x="127" y="235"/>
                </a:lnTo>
                <a:lnTo>
                  <a:pt x="127" y="241"/>
                </a:lnTo>
                <a:lnTo>
                  <a:pt x="127" y="241"/>
                </a:lnTo>
                <a:lnTo>
                  <a:pt x="125" y="250"/>
                </a:lnTo>
                <a:lnTo>
                  <a:pt x="124" y="260"/>
                </a:lnTo>
                <a:lnTo>
                  <a:pt x="124" y="260"/>
                </a:lnTo>
                <a:lnTo>
                  <a:pt x="125" y="261"/>
                </a:lnTo>
                <a:lnTo>
                  <a:pt x="126" y="261"/>
                </a:lnTo>
                <a:lnTo>
                  <a:pt x="126" y="261"/>
                </a:lnTo>
                <a:lnTo>
                  <a:pt x="130" y="257"/>
                </a:lnTo>
                <a:lnTo>
                  <a:pt x="132" y="254"/>
                </a:lnTo>
                <a:lnTo>
                  <a:pt x="133" y="251"/>
                </a:lnTo>
                <a:lnTo>
                  <a:pt x="133" y="251"/>
                </a:lnTo>
                <a:lnTo>
                  <a:pt x="130" y="264"/>
                </a:lnTo>
                <a:lnTo>
                  <a:pt x="130" y="271"/>
                </a:lnTo>
                <a:lnTo>
                  <a:pt x="130" y="278"/>
                </a:lnTo>
                <a:lnTo>
                  <a:pt x="130" y="278"/>
                </a:lnTo>
                <a:lnTo>
                  <a:pt x="131" y="279"/>
                </a:lnTo>
                <a:lnTo>
                  <a:pt x="132" y="279"/>
                </a:lnTo>
                <a:lnTo>
                  <a:pt x="132" y="279"/>
                </a:lnTo>
                <a:lnTo>
                  <a:pt x="137" y="273"/>
                </a:lnTo>
                <a:lnTo>
                  <a:pt x="137" y="273"/>
                </a:lnTo>
                <a:lnTo>
                  <a:pt x="140" y="270"/>
                </a:lnTo>
                <a:lnTo>
                  <a:pt x="140" y="271"/>
                </a:lnTo>
                <a:lnTo>
                  <a:pt x="140" y="272"/>
                </a:lnTo>
                <a:lnTo>
                  <a:pt x="138" y="280"/>
                </a:lnTo>
                <a:lnTo>
                  <a:pt x="138" y="280"/>
                </a:lnTo>
                <a:lnTo>
                  <a:pt x="136" y="289"/>
                </a:lnTo>
                <a:lnTo>
                  <a:pt x="135" y="299"/>
                </a:lnTo>
                <a:lnTo>
                  <a:pt x="135" y="299"/>
                </a:lnTo>
                <a:lnTo>
                  <a:pt x="136" y="300"/>
                </a:lnTo>
                <a:lnTo>
                  <a:pt x="137" y="300"/>
                </a:lnTo>
                <a:lnTo>
                  <a:pt x="137" y="300"/>
                </a:lnTo>
                <a:lnTo>
                  <a:pt x="142" y="293"/>
                </a:lnTo>
                <a:lnTo>
                  <a:pt x="145" y="289"/>
                </a:lnTo>
                <a:lnTo>
                  <a:pt x="146" y="287"/>
                </a:lnTo>
                <a:lnTo>
                  <a:pt x="146" y="287"/>
                </a:lnTo>
                <a:lnTo>
                  <a:pt x="145" y="295"/>
                </a:lnTo>
                <a:lnTo>
                  <a:pt x="144" y="303"/>
                </a:lnTo>
                <a:lnTo>
                  <a:pt x="142" y="311"/>
                </a:lnTo>
                <a:lnTo>
                  <a:pt x="140" y="320"/>
                </a:lnTo>
                <a:lnTo>
                  <a:pt x="140" y="320"/>
                </a:lnTo>
                <a:lnTo>
                  <a:pt x="110" y="235"/>
                </a:lnTo>
                <a:lnTo>
                  <a:pt x="110" y="235"/>
                </a:lnTo>
                <a:lnTo>
                  <a:pt x="91" y="182"/>
                </a:lnTo>
                <a:lnTo>
                  <a:pt x="81" y="156"/>
                </a:lnTo>
                <a:lnTo>
                  <a:pt x="70" y="129"/>
                </a:lnTo>
                <a:lnTo>
                  <a:pt x="70" y="129"/>
                </a:lnTo>
                <a:lnTo>
                  <a:pt x="59" y="103"/>
                </a:lnTo>
                <a:lnTo>
                  <a:pt x="49" y="76"/>
                </a:lnTo>
                <a:lnTo>
                  <a:pt x="44" y="62"/>
                </a:lnTo>
                <a:lnTo>
                  <a:pt x="41" y="48"/>
                </a:lnTo>
                <a:lnTo>
                  <a:pt x="37" y="34"/>
                </a:lnTo>
                <a:lnTo>
                  <a:pt x="35" y="20"/>
                </a:lnTo>
                <a:lnTo>
                  <a:pt x="35" y="20"/>
                </a:lnTo>
                <a:lnTo>
                  <a:pt x="47" y="17"/>
                </a:lnTo>
                <a:lnTo>
                  <a:pt x="59" y="14"/>
                </a:lnTo>
                <a:lnTo>
                  <a:pt x="59" y="14"/>
                </a:lnTo>
                <a:close/>
                <a:moveTo>
                  <a:pt x="148" y="343"/>
                </a:moveTo>
                <a:lnTo>
                  <a:pt x="148" y="343"/>
                </a:lnTo>
                <a:lnTo>
                  <a:pt x="141" y="321"/>
                </a:lnTo>
                <a:lnTo>
                  <a:pt x="141" y="321"/>
                </a:lnTo>
                <a:lnTo>
                  <a:pt x="142" y="321"/>
                </a:lnTo>
                <a:lnTo>
                  <a:pt x="142" y="321"/>
                </a:lnTo>
                <a:lnTo>
                  <a:pt x="147" y="316"/>
                </a:lnTo>
                <a:lnTo>
                  <a:pt x="150" y="311"/>
                </a:lnTo>
                <a:lnTo>
                  <a:pt x="151" y="311"/>
                </a:lnTo>
                <a:lnTo>
                  <a:pt x="152" y="312"/>
                </a:lnTo>
                <a:lnTo>
                  <a:pt x="151" y="321"/>
                </a:lnTo>
                <a:lnTo>
                  <a:pt x="151" y="321"/>
                </a:lnTo>
                <a:lnTo>
                  <a:pt x="149" y="332"/>
                </a:lnTo>
                <a:lnTo>
                  <a:pt x="148" y="337"/>
                </a:lnTo>
                <a:lnTo>
                  <a:pt x="148" y="343"/>
                </a:lnTo>
                <a:lnTo>
                  <a:pt x="148" y="343"/>
                </a:lnTo>
                <a:close/>
                <a:moveTo>
                  <a:pt x="145" y="443"/>
                </a:moveTo>
                <a:lnTo>
                  <a:pt x="145" y="443"/>
                </a:lnTo>
                <a:lnTo>
                  <a:pt x="130" y="403"/>
                </a:lnTo>
                <a:lnTo>
                  <a:pt x="116" y="362"/>
                </a:lnTo>
                <a:lnTo>
                  <a:pt x="116" y="362"/>
                </a:lnTo>
                <a:lnTo>
                  <a:pt x="79" y="254"/>
                </a:lnTo>
                <a:lnTo>
                  <a:pt x="79" y="25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17" y="28"/>
                </a:lnTo>
                <a:lnTo>
                  <a:pt x="27" y="23"/>
                </a:lnTo>
                <a:lnTo>
                  <a:pt x="27" y="23"/>
                </a:lnTo>
                <a:lnTo>
                  <a:pt x="29" y="36"/>
                </a:lnTo>
                <a:lnTo>
                  <a:pt x="32" y="49"/>
                </a:lnTo>
                <a:lnTo>
                  <a:pt x="39" y="74"/>
                </a:lnTo>
                <a:lnTo>
                  <a:pt x="48" y="98"/>
                </a:lnTo>
                <a:lnTo>
                  <a:pt x="58" y="122"/>
                </a:lnTo>
                <a:lnTo>
                  <a:pt x="58" y="122"/>
                </a:lnTo>
                <a:lnTo>
                  <a:pt x="68" y="148"/>
                </a:lnTo>
                <a:lnTo>
                  <a:pt x="78" y="174"/>
                </a:lnTo>
                <a:lnTo>
                  <a:pt x="97" y="226"/>
                </a:lnTo>
                <a:lnTo>
                  <a:pt x="97" y="226"/>
                </a:lnTo>
                <a:lnTo>
                  <a:pt x="118" y="282"/>
                </a:lnTo>
                <a:lnTo>
                  <a:pt x="137" y="337"/>
                </a:lnTo>
                <a:lnTo>
                  <a:pt x="137" y="337"/>
                </a:lnTo>
                <a:lnTo>
                  <a:pt x="145" y="362"/>
                </a:lnTo>
                <a:lnTo>
                  <a:pt x="152" y="386"/>
                </a:lnTo>
                <a:lnTo>
                  <a:pt x="165" y="436"/>
                </a:lnTo>
                <a:lnTo>
                  <a:pt x="165" y="436"/>
                </a:lnTo>
                <a:lnTo>
                  <a:pt x="159" y="434"/>
                </a:lnTo>
                <a:lnTo>
                  <a:pt x="159" y="434"/>
                </a:lnTo>
                <a:lnTo>
                  <a:pt x="154" y="434"/>
                </a:lnTo>
                <a:lnTo>
                  <a:pt x="150" y="436"/>
                </a:lnTo>
                <a:lnTo>
                  <a:pt x="147" y="439"/>
                </a:lnTo>
                <a:lnTo>
                  <a:pt x="145" y="443"/>
                </a:lnTo>
                <a:lnTo>
                  <a:pt x="145" y="443"/>
                </a:lnTo>
                <a:close/>
                <a:moveTo>
                  <a:pt x="191" y="505"/>
                </a:moveTo>
                <a:lnTo>
                  <a:pt x="191" y="505"/>
                </a:lnTo>
                <a:lnTo>
                  <a:pt x="181" y="494"/>
                </a:lnTo>
                <a:lnTo>
                  <a:pt x="170" y="484"/>
                </a:lnTo>
                <a:lnTo>
                  <a:pt x="160" y="472"/>
                </a:lnTo>
                <a:lnTo>
                  <a:pt x="156" y="466"/>
                </a:lnTo>
                <a:lnTo>
                  <a:pt x="152" y="461"/>
                </a:lnTo>
                <a:lnTo>
                  <a:pt x="152" y="461"/>
                </a:lnTo>
                <a:lnTo>
                  <a:pt x="152" y="459"/>
                </a:lnTo>
                <a:lnTo>
                  <a:pt x="153" y="458"/>
                </a:lnTo>
                <a:lnTo>
                  <a:pt x="153" y="458"/>
                </a:lnTo>
                <a:lnTo>
                  <a:pt x="152" y="453"/>
                </a:lnTo>
                <a:lnTo>
                  <a:pt x="152" y="448"/>
                </a:lnTo>
                <a:lnTo>
                  <a:pt x="152" y="448"/>
                </a:lnTo>
                <a:lnTo>
                  <a:pt x="154" y="443"/>
                </a:lnTo>
                <a:lnTo>
                  <a:pt x="156" y="441"/>
                </a:lnTo>
                <a:lnTo>
                  <a:pt x="158" y="442"/>
                </a:lnTo>
                <a:lnTo>
                  <a:pt x="161" y="443"/>
                </a:lnTo>
                <a:lnTo>
                  <a:pt x="167" y="448"/>
                </a:lnTo>
                <a:lnTo>
                  <a:pt x="170" y="452"/>
                </a:lnTo>
                <a:lnTo>
                  <a:pt x="170" y="452"/>
                </a:lnTo>
                <a:lnTo>
                  <a:pt x="170" y="453"/>
                </a:lnTo>
                <a:lnTo>
                  <a:pt x="170" y="453"/>
                </a:lnTo>
                <a:lnTo>
                  <a:pt x="171" y="454"/>
                </a:lnTo>
                <a:lnTo>
                  <a:pt x="171" y="454"/>
                </a:lnTo>
                <a:lnTo>
                  <a:pt x="173" y="457"/>
                </a:lnTo>
                <a:lnTo>
                  <a:pt x="173" y="457"/>
                </a:lnTo>
                <a:lnTo>
                  <a:pt x="178" y="468"/>
                </a:lnTo>
                <a:lnTo>
                  <a:pt x="178" y="468"/>
                </a:lnTo>
                <a:lnTo>
                  <a:pt x="178" y="469"/>
                </a:lnTo>
                <a:lnTo>
                  <a:pt x="178" y="469"/>
                </a:lnTo>
                <a:lnTo>
                  <a:pt x="178" y="469"/>
                </a:lnTo>
                <a:lnTo>
                  <a:pt x="178" y="469"/>
                </a:lnTo>
                <a:lnTo>
                  <a:pt x="178" y="470"/>
                </a:lnTo>
                <a:lnTo>
                  <a:pt x="178" y="470"/>
                </a:lnTo>
                <a:lnTo>
                  <a:pt x="179" y="471"/>
                </a:lnTo>
                <a:lnTo>
                  <a:pt x="181" y="472"/>
                </a:lnTo>
                <a:lnTo>
                  <a:pt x="183" y="471"/>
                </a:lnTo>
                <a:lnTo>
                  <a:pt x="187" y="469"/>
                </a:lnTo>
                <a:lnTo>
                  <a:pt x="187" y="467"/>
                </a:lnTo>
                <a:lnTo>
                  <a:pt x="187" y="466"/>
                </a:lnTo>
                <a:lnTo>
                  <a:pt x="187" y="466"/>
                </a:lnTo>
                <a:lnTo>
                  <a:pt x="184" y="459"/>
                </a:lnTo>
                <a:lnTo>
                  <a:pt x="182" y="451"/>
                </a:lnTo>
                <a:lnTo>
                  <a:pt x="182" y="443"/>
                </a:lnTo>
                <a:lnTo>
                  <a:pt x="183" y="440"/>
                </a:lnTo>
                <a:lnTo>
                  <a:pt x="184" y="436"/>
                </a:lnTo>
                <a:lnTo>
                  <a:pt x="184" y="436"/>
                </a:lnTo>
                <a:lnTo>
                  <a:pt x="187" y="433"/>
                </a:lnTo>
                <a:lnTo>
                  <a:pt x="190" y="432"/>
                </a:lnTo>
                <a:lnTo>
                  <a:pt x="193" y="433"/>
                </a:lnTo>
                <a:lnTo>
                  <a:pt x="196" y="435"/>
                </a:lnTo>
                <a:lnTo>
                  <a:pt x="201" y="442"/>
                </a:lnTo>
                <a:lnTo>
                  <a:pt x="204" y="446"/>
                </a:lnTo>
                <a:lnTo>
                  <a:pt x="204" y="446"/>
                </a:lnTo>
                <a:lnTo>
                  <a:pt x="211" y="461"/>
                </a:lnTo>
                <a:lnTo>
                  <a:pt x="211" y="461"/>
                </a:lnTo>
                <a:lnTo>
                  <a:pt x="212" y="463"/>
                </a:lnTo>
                <a:lnTo>
                  <a:pt x="213" y="463"/>
                </a:lnTo>
                <a:lnTo>
                  <a:pt x="216" y="463"/>
                </a:lnTo>
                <a:lnTo>
                  <a:pt x="219" y="461"/>
                </a:lnTo>
                <a:lnTo>
                  <a:pt x="219" y="459"/>
                </a:lnTo>
                <a:lnTo>
                  <a:pt x="219" y="457"/>
                </a:lnTo>
                <a:lnTo>
                  <a:pt x="219" y="457"/>
                </a:lnTo>
                <a:lnTo>
                  <a:pt x="217" y="451"/>
                </a:lnTo>
                <a:lnTo>
                  <a:pt x="215" y="444"/>
                </a:lnTo>
                <a:lnTo>
                  <a:pt x="215" y="444"/>
                </a:lnTo>
                <a:lnTo>
                  <a:pt x="216" y="438"/>
                </a:lnTo>
                <a:lnTo>
                  <a:pt x="218" y="432"/>
                </a:lnTo>
                <a:lnTo>
                  <a:pt x="219" y="430"/>
                </a:lnTo>
                <a:lnTo>
                  <a:pt x="221" y="429"/>
                </a:lnTo>
                <a:lnTo>
                  <a:pt x="223" y="429"/>
                </a:lnTo>
                <a:lnTo>
                  <a:pt x="226" y="432"/>
                </a:lnTo>
                <a:lnTo>
                  <a:pt x="226" y="432"/>
                </a:lnTo>
                <a:lnTo>
                  <a:pt x="225" y="452"/>
                </a:lnTo>
                <a:lnTo>
                  <a:pt x="225" y="472"/>
                </a:lnTo>
                <a:lnTo>
                  <a:pt x="227" y="512"/>
                </a:lnTo>
                <a:lnTo>
                  <a:pt x="227" y="512"/>
                </a:lnTo>
                <a:lnTo>
                  <a:pt x="226" y="513"/>
                </a:lnTo>
                <a:lnTo>
                  <a:pt x="226" y="513"/>
                </a:lnTo>
                <a:lnTo>
                  <a:pt x="214" y="517"/>
                </a:lnTo>
                <a:lnTo>
                  <a:pt x="203" y="522"/>
                </a:lnTo>
                <a:lnTo>
                  <a:pt x="203" y="522"/>
                </a:lnTo>
                <a:lnTo>
                  <a:pt x="191" y="505"/>
                </a:lnTo>
                <a:lnTo>
                  <a:pt x="191" y="505"/>
                </a:lnTo>
                <a:close/>
                <a:moveTo>
                  <a:pt x="225" y="551"/>
                </a:moveTo>
                <a:lnTo>
                  <a:pt x="225" y="551"/>
                </a:lnTo>
                <a:lnTo>
                  <a:pt x="216" y="540"/>
                </a:lnTo>
                <a:lnTo>
                  <a:pt x="208" y="529"/>
                </a:lnTo>
                <a:lnTo>
                  <a:pt x="208" y="529"/>
                </a:lnTo>
                <a:lnTo>
                  <a:pt x="218" y="525"/>
                </a:lnTo>
                <a:lnTo>
                  <a:pt x="227" y="521"/>
                </a:lnTo>
                <a:lnTo>
                  <a:pt x="227" y="521"/>
                </a:lnTo>
                <a:lnTo>
                  <a:pt x="227" y="536"/>
                </a:lnTo>
                <a:lnTo>
                  <a:pt x="225" y="551"/>
                </a:lnTo>
                <a:lnTo>
                  <a:pt x="225" y="55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cs typeface="+mn-ea"/>
              <a:sym typeface="+mn-lt"/>
            </a:endParaRPr>
          </a:p>
        </p:txBody>
      </p:sp>
      <p:sp>
        <p:nvSpPr>
          <p:cNvPr id="69" name="Freeform 2547"/>
          <p:cNvSpPr>
            <a:spLocks noEditPoints="1"/>
          </p:cNvSpPr>
          <p:nvPr/>
        </p:nvSpPr>
        <p:spPr bwMode="auto">
          <a:xfrm>
            <a:off x="6261745" y="5376067"/>
            <a:ext cx="872703" cy="1074677"/>
          </a:xfrm>
          <a:custGeom>
            <a:avLst/>
            <a:gdLst/>
            <a:ahLst/>
            <a:cxnLst>
              <a:cxn ang="0">
                <a:pos x="4" y="711"/>
              </a:cxn>
              <a:cxn ang="0">
                <a:pos x="800" y="716"/>
              </a:cxn>
              <a:cxn ang="0">
                <a:pos x="526" y="709"/>
              </a:cxn>
              <a:cxn ang="0">
                <a:pos x="634" y="873"/>
              </a:cxn>
              <a:cxn ang="0">
                <a:pos x="497" y="908"/>
              </a:cxn>
              <a:cxn ang="0">
                <a:pos x="468" y="544"/>
              </a:cxn>
              <a:cxn ang="0">
                <a:pos x="294" y="598"/>
              </a:cxn>
              <a:cxn ang="0">
                <a:pos x="310" y="608"/>
              </a:cxn>
              <a:cxn ang="0">
                <a:pos x="298" y="653"/>
              </a:cxn>
              <a:cxn ang="0">
                <a:pos x="506" y="477"/>
              </a:cxn>
              <a:cxn ang="0">
                <a:pos x="315" y="681"/>
              </a:cxn>
              <a:cxn ang="0">
                <a:pos x="278" y="745"/>
              </a:cxn>
              <a:cxn ang="0">
                <a:pos x="511" y="665"/>
              </a:cxn>
              <a:cxn ang="0">
                <a:pos x="303" y="780"/>
              </a:cxn>
              <a:cxn ang="0">
                <a:pos x="330" y="764"/>
              </a:cxn>
              <a:cxn ang="0">
                <a:pos x="521" y="671"/>
              </a:cxn>
              <a:cxn ang="0">
                <a:pos x="334" y="842"/>
              </a:cxn>
              <a:cxn ang="0">
                <a:pos x="475" y="768"/>
              </a:cxn>
              <a:cxn ang="0">
                <a:pos x="357" y="889"/>
              </a:cxn>
              <a:cxn ang="0">
                <a:pos x="451" y="853"/>
              </a:cxn>
              <a:cxn ang="0">
                <a:pos x="489" y="865"/>
              </a:cxn>
              <a:cxn ang="0">
                <a:pos x="507" y="866"/>
              </a:cxn>
              <a:cxn ang="0">
                <a:pos x="780" y="559"/>
              </a:cxn>
              <a:cxn ang="0">
                <a:pos x="773" y="622"/>
              </a:cxn>
              <a:cxn ang="0">
                <a:pos x="760" y="673"/>
              </a:cxn>
              <a:cxn ang="0">
                <a:pos x="602" y="800"/>
              </a:cxn>
              <a:cxn ang="0">
                <a:pos x="619" y="738"/>
              </a:cxn>
              <a:cxn ang="0">
                <a:pos x="646" y="681"/>
              </a:cxn>
              <a:cxn ang="0">
                <a:pos x="762" y="565"/>
              </a:cxn>
              <a:cxn ang="0">
                <a:pos x="766" y="502"/>
              </a:cxn>
              <a:cxn ang="0">
                <a:pos x="645" y="551"/>
              </a:cxn>
              <a:cxn ang="0">
                <a:pos x="655" y="500"/>
              </a:cxn>
              <a:cxn ang="0">
                <a:pos x="625" y="488"/>
              </a:cxn>
              <a:cxn ang="0">
                <a:pos x="538" y="336"/>
              </a:cxn>
              <a:cxn ang="0">
                <a:pos x="500" y="319"/>
              </a:cxn>
              <a:cxn ang="0">
                <a:pos x="640" y="276"/>
              </a:cxn>
              <a:cxn ang="0">
                <a:pos x="268" y="250"/>
              </a:cxn>
              <a:cxn ang="0">
                <a:pos x="434" y="119"/>
              </a:cxn>
              <a:cxn ang="0">
                <a:pos x="434" y="107"/>
              </a:cxn>
              <a:cxn ang="0">
                <a:pos x="341" y="114"/>
              </a:cxn>
              <a:cxn ang="0">
                <a:pos x="347" y="11"/>
              </a:cxn>
              <a:cxn ang="0">
                <a:pos x="310" y="123"/>
              </a:cxn>
              <a:cxn ang="0">
                <a:pos x="237" y="145"/>
              </a:cxn>
              <a:cxn ang="0">
                <a:pos x="105" y="248"/>
              </a:cxn>
              <a:cxn ang="0">
                <a:pos x="151" y="264"/>
              </a:cxn>
              <a:cxn ang="0">
                <a:pos x="133" y="311"/>
              </a:cxn>
              <a:cxn ang="0">
                <a:pos x="89" y="561"/>
              </a:cxn>
              <a:cxn ang="0">
                <a:pos x="88" y="615"/>
              </a:cxn>
              <a:cxn ang="0">
                <a:pos x="82" y="753"/>
              </a:cxn>
              <a:cxn ang="0">
                <a:pos x="119" y="469"/>
              </a:cxn>
              <a:cxn ang="0">
                <a:pos x="92" y="370"/>
              </a:cxn>
              <a:cxn ang="0">
                <a:pos x="124" y="439"/>
              </a:cxn>
              <a:cxn ang="0">
                <a:pos x="92" y="410"/>
              </a:cxn>
              <a:cxn ang="0">
                <a:pos x="44" y="492"/>
              </a:cxn>
              <a:cxn ang="0">
                <a:pos x="41" y="551"/>
              </a:cxn>
              <a:cxn ang="0">
                <a:pos x="88" y="603"/>
              </a:cxn>
              <a:cxn ang="0">
                <a:pos x="53" y="690"/>
              </a:cxn>
              <a:cxn ang="0">
                <a:pos x="57" y="724"/>
              </a:cxn>
              <a:cxn ang="0">
                <a:pos x="54" y="805"/>
              </a:cxn>
              <a:cxn ang="0">
                <a:pos x="256" y="959"/>
              </a:cxn>
              <a:cxn ang="0">
                <a:pos x="602" y="908"/>
              </a:cxn>
              <a:cxn ang="0">
                <a:pos x="766" y="796"/>
              </a:cxn>
              <a:cxn ang="0">
                <a:pos x="729" y="780"/>
              </a:cxn>
            </a:cxnLst>
            <a:rect l="0" t="0" r="r" b="b"/>
            <a:pathLst>
              <a:path w="808" h="995">
                <a:moveTo>
                  <a:pt x="799" y="608"/>
                </a:moveTo>
                <a:lnTo>
                  <a:pt x="799" y="608"/>
                </a:lnTo>
                <a:lnTo>
                  <a:pt x="797" y="582"/>
                </a:lnTo>
                <a:lnTo>
                  <a:pt x="796" y="556"/>
                </a:lnTo>
                <a:lnTo>
                  <a:pt x="793" y="529"/>
                </a:lnTo>
                <a:lnTo>
                  <a:pt x="791" y="503"/>
                </a:lnTo>
                <a:lnTo>
                  <a:pt x="791" y="503"/>
                </a:lnTo>
                <a:lnTo>
                  <a:pt x="791" y="502"/>
                </a:lnTo>
                <a:lnTo>
                  <a:pt x="791" y="502"/>
                </a:lnTo>
                <a:lnTo>
                  <a:pt x="789" y="485"/>
                </a:lnTo>
                <a:lnTo>
                  <a:pt x="789" y="485"/>
                </a:lnTo>
                <a:lnTo>
                  <a:pt x="784" y="456"/>
                </a:lnTo>
                <a:lnTo>
                  <a:pt x="778" y="428"/>
                </a:lnTo>
                <a:lnTo>
                  <a:pt x="771" y="400"/>
                </a:lnTo>
                <a:lnTo>
                  <a:pt x="761" y="372"/>
                </a:lnTo>
                <a:lnTo>
                  <a:pt x="761" y="372"/>
                </a:lnTo>
                <a:lnTo>
                  <a:pt x="750" y="348"/>
                </a:lnTo>
                <a:lnTo>
                  <a:pt x="750" y="348"/>
                </a:lnTo>
                <a:lnTo>
                  <a:pt x="749" y="345"/>
                </a:lnTo>
                <a:lnTo>
                  <a:pt x="749" y="345"/>
                </a:lnTo>
                <a:lnTo>
                  <a:pt x="738" y="324"/>
                </a:lnTo>
                <a:lnTo>
                  <a:pt x="725" y="302"/>
                </a:lnTo>
                <a:lnTo>
                  <a:pt x="710" y="282"/>
                </a:lnTo>
                <a:lnTo>
                  <a:pt x="694" y="263"/>
                </a:lnTo>
                <a:lnTo>
                  <a:pt x="678" y="245"/>
                </a:lnTo>
                <a:lnTo>
                  <a:pt x="661" y="227"/>
                </a:lnTo>
                <a:lnTo>
                  <a:pt x="643" y="210"/>
                </a:lnTo>
                <a:lnTo>
                  <a:pt x="623" y="195"/>
                </a:lnTo>
                <a:lnTo>
                  <a:pt x="623" y="195"/>
                </a:lnTo>
                <a:lnTo>
                  <a:pt x="605" y="181"/>
                </a:lnTo>
                <a:lnTo>
                  <a:pt x="586" y="169"/>
                </a:lnTo>
                <a:lnTo>
                  <a:pt x="567" y="157"/>
                </a:lnTo>
                <a:lnTo>
                  <a:pt x="546" y="146"/>
                </a:lnTo>
                <a:lnTo>
                  <a:pt x="526" y="136"/>
                </a:lnTo>
                <a:lnTo>
                  <a:pt x="505" y="128"/>
                </a:lnTo>
                <a:lnTo>
                  <a:pt x="484" y="121"/>
                </a:lnTo>
                <a:lnTo>
                  <a:pt x="462" y="115"/>
                </a:lnTo>
                <a:lnTo>
                  <a:pt x="462" y="115"/>
                </a:lnTo>
                <a:lnTo>
                  <a:pt x="460" y="105"/>
                </a:lnTo>
                <a:lnTo>
                  <a:pt x="458" y="95"/>
                </a:lnTo>
                <a:lnTo>
                  <a:pt x="455" y="85"/>
                </a:lnTo>
                <a:lnTo>
                  <a:pt x="452" y="81"/>
                </a:lnTo>
                <a:lnTo>
                  <a:pt x="449" y="77"/>
                </a:lnTo>
                <a:lnTo>
                  <a:pt x="449" y="77"/>
                </a:lnTo>
                <a:lnTo>
                  <a:pt x="444" y="72"/>
                </a:lnTo>
                <a:lnTo>
                  <a:pt x="438" y="69"/>
                </a:lnTo>
                <a:lnTo>
                  <a:pt x="432" y="67"/>
                </a:lnTo>
                <a:lnTo>
                  <a:pt x="426" y="64"/>
                </a:lnTo>
                <a:lnTo>
                  <a:pt x="413" y="63"/>
                </a:lnTo>
                <a:lnTo>
                  <a:pt x="400" y="61"/>
                </a:lnTo>
                <a:lnTo>
                  <a:pt x="400" y="61"/>
                </a:lnTo>
                <a:lnTo>
                  <a:pt x="395" y="60"/>
                </a:lnTo>
                <a:lnTo>
                  <a:pt x="392" y="58"/>
                </a:lnTo>
                <a:lnTo>
                  <a:pt x="387" y="55"/>
                </a:lnTo>
                <a:lnTo>
                  <a:pt x="384" y="52"/>
                </a:lnTo>
                <a:lnTo>
                  <a:pt x="379" y="45"/>
                </a:lnTo>
                <a:lnTo>
                  <a:pt x="375" y="36"/>
                </a:lnTo>
                <a:lnTo>
                  <a:pt x="367" y="19"/>
                </a:lnTo>
                <a:lnTo>
                  <a:pt x="362" y="12"/>
                </a:lnTo>
                <a:lnTo>
                  <a:pt x="359" y="8"/>
                </a:lnTo>
                <a:lnTo>
                  <a:pt x="356" y="6"/>
                </a:lnTo>
                <a:lnTo>
                  <a:pt x="356" y="6"/>
                </a:lnTo>
                <a:lnTo>
                  <a:pt x="352" y="3"/>
                </a:lnTo>
                <a:lnTo>
                  <a:pt x="348" y="1"/>
                </a:lnTo>
                <a:lnTo>
                  <a:pt x="344" y="0"/>
                </a:lnTo>
                <a:lnTo>
                  <a:pt x="340" y="0"/>
                </a:lnTo>
                <a:lnTo>
                  <a:pt x="336" y="0"/>
                </a:lnTo>
                <a:lnTo>
                  <a:pt x="332" y="1"/>
                </a:lnTo>
                <a:lnTo>
                  <a:pt x="325" y="5"/>
                </a:lnTo>
                <a:lnTo>
                  <a:pt x="318" y="10"/>
                </a:lnTo>
                <a:lnTo>
                  <a:pt x="312" y="16"/>
                </a:lnTo>
                <a:lnTo>
                  <a:pt x="306" y="23"/>
                </a:lnTo>
                <a:lnTo>
                  <a:pt x="302" y="30"/>
                </a:lnTo>
                <a:lnTo>
                  <a:pt x="302" y="30"/>
                </a:lnTo>
                <a:lnTo>
                  <a:pt x="295" y="42"/>
                </a:lnTo>
                <a:lnTo>
                  <a:pt x="287" y="53"/>
                </a:lnTo>
                <a:lnTo>
                  <a:pt x="280" y="65"/>
                </a:lnTo>
                <a:lnTo>
                  <a:pt x="274" y="78"/>
                </a:lnTo>
                <a:lnTo>
                  <a:pt x="274" y="78"/>
                </a:lnTo>
                <a:lnTo>
                  <a:pt x="271" y="84"/>
                </a:lnTo>
                <a:lnTo>
                  <a:pt x="270" y="91"/>
                </a:lnTo>
                <a:lnTo>
                  <a:pt x="269" y="97"/>
                </a:lnTo>
                <a:lnTo>
                  <a:pt x="269" y="104"/>
                </a:lnTo>
                <a:lnTo>
                  <a:pt x="270" y="117"/>
                </a:lnTo>
                <a:lnTo>
                  <a:pt x="272" y="130"/>
                </a:lnTo>
                <a:lnTo>
                  <a:pt x="272" y="130"/>
                </a:lnTo>
                <a:lnTo>
                  <a:pt x="271" y="130"/>
                </a:lnTo>
                <a:lnTo>
                  <a:pt x="271" y="130"/>
                </a:lnTo>
                <a:lnTo>
                  <a:pt x="241" y="135"/>
                </a:lnTo>
                <a:lnTo>
                  <a:pt x="226" y="138"/>
                </a:lnTo>
                <a:lnTo>
                  <a:pt x="212" y="142"/>
                </a:lnTo>
                <a:lnTo>
                  <a:pt x="198" y="148"/>
                </a:lnTo>
                <a:lnTo>
                  <a:pt x="184" y="154"/>
                </a:lnTo>
                <a:lnTo>
                  <a:pt x="171" y="160"/>
                </a:lnTo>
                <a:lnTo>
                  <a:pt x="158" y="168"/>
                </a:lnTo>
                <a:lnTo>
                  <a:pt x="158" y="168"/>
                </a:lnTo>
                <a:lnTo>
                  <a:pt x="148" y="175"/>
                </a:lnTo>
                <a:lnTo>
                  <a:pt x="137" y="184"/>
                </a:lnTo>
                <a:lnTo>
                  <a:pt x="128" y="193"/>
                </a:lnTo>
                <a:lnTo>
                  <a:pt x="120" y="203"/>
                </a:lnTo>
                <a:lnTo>
                  <a:pt x="113" y="214"/>
                </a:lnTo>
                <a:lnTo>
                  <a:pt x="106" y="225"/>
                </a:lnTo>
                <a:lnTo>
                  <a:pt x="100" y="237"/>
                </a:lnTo>
                <a:lnTo>
                  <a:pt x="95" y="249"/>
                </a:lnTo>
                <a:lnTo>
                  <a:pt x="95" y="249"/>
                </a:lnTo>
                <a:lnTo>
                  <a:pt x="84" y="279"/>
                </a:lnTo>
                <a:lnTo>
                  <a:pt x="74" y="311"/>
                </a:lnTo>
                <a:lnTo>
                  <a:pt x="55" y="373"/>
                </a:lnTo>
                <a:lnTo>
                  <a:pt x="55" y="373"/>
                </a:lnTo>
                <a:lnTo>
                  <a:pt x="45" y="407"/>
                </a:lnTo>
                <a:lnTo>
                  <a:pt x="36" y="441"/>
                </a:lnTo>
                <a:lnTo>
                  <a:pt x="29" y="475"/>
                </a:lnTo>
                <a:lnTo>
                  <a:pt x="22" y="509"/>
                </a:lnTo>
                <a:lnTo>
                  <a:pt x="22" y="509"/>
                </a:lnTo>
                <a:lnTo>
                  <a:pt x="19" y="526"/>
                </a:lnTo>
                <a:lnTo>
                  <a:pt x="17" y="542"/>
                </a:lnTo>
                <a:lnTo>
                  <a:pt x="15" y="576"/>
                </a:lnTo>
                <a:lnTo>
                  <a:pt x="14" y="609"/>
                </a:lnTo>
                <a:lnTo>
                  <a:pt x="13" y="644"/>
                </a:lnTo>
                <a:lnTo>
                  <a:pt x="13" y="644"/>
                </a:lnTo>
                <a:lnTo>
                  <a:pt x="13" y="661"/>
                </a:lnTo>
                <a:lnTo>
                  <a:pt x="11" y="677"/>
                </a:lnTo>
                <a:lnTo>
                  <a:pt x="8" y="694"/>
                </a:lnTo>
                <a:lnTo>
                  <a:pt x="4" y="711"/>
                </a:lnTo>
                <a:lnTo>
                  <a:pt x="4" y="711"/>
                </a:lnTo>
                <a:lnTo>
                  <a:pt x="2" y="725"/>
                </a:lnTo>
                <a:lnTo>
                  <a:pt x="0" y="739"/>
                </a:lnTo>
                <a:lnTo>
                  <a:pt x="1" y="753"/>
                </a:lnTo>
                <a:lnTo>
                  <a:pt x="2" y="759"/>
                </a:lnTo>
                <a:lnTo>
                  <a:pt x="3" y="766"/>
                </a:lnTo>
                <a:lnTo>
                  <a:pt x="3" y="766"/>
                </a:lnTo>
                <a:lnTo>
                  <a:pt x="6" y="772"/>
                </a:lnTo>
                <a:lnTo>
                  <a:pt x="9" y="778"/>
                </a:lnTo>
                <a:lnTo>
                  <a:pt x="12" y="783"/>
                </a:lnTo>
                <a:lnTo>
                  <a:pt x="17" y="788"/>
                </a:lnTo>
                <a:lnTo>
                  <a:pt x="21" y="792"/>
                </a:lnTo>
                <a:lnTo>
                  <a:pt x="26" y="797"/>
                </a:lnTo>
                <a:lnTo>
                  <a:pt x="32" y="800"/>
                </a:lnTo>
                <a:lnTo>
                  <a:pt x="38" y="802"/>
                </a:lnTo>
                <a:lnTo>
                  <a:pt x="38" y="802"/>
                </a:lnTo>
                <a:lnTo>
                  <a:pt x="38" y="804"/>
                </a:lnTo>
                <a:lnTo>
                  <a:pt x="38" y="804"/>
                </a:lnTo>
                <a:lnTo>
                  <a:pt x="44" y="820"/>
                </a:lnTo>
                <a:lnTo>
                  <a:pt x="47" y="828"/>
                </a:lnTo>
                <a:lnTo>
                  <a:pt x="51" y="836"/>
                </a:lnTo>
                <a:lnTo>
                  <a:pt x="55" y="843"/>
                </a:lnTo>
                <a:lnTo>
                  <a:pt x="61" y="849"/>
                </a:lnTo>
                <a:lnTo>
                  <a:pt x="68" y="854"/>
                </a:lnTo>
                <a:lnTo>
                  <a:pt x="75" y="859"/>
                </a:lnTo>
                <a:lnTo>
                  <a:pt x="75" y="859"/>
                </a:lnTo>
                <a:lnTo>
                  <a:pt x="79" y="860"/>
                </a:lnTo>
                <a:lnTo>
                  <a:pt x="83" y="861"/>
                </a:lnTo>
                <a:lnTo>
                  <a:pt x="92" y="862"/>
                </a:lnTo>
                <a:lnTo>
                  <a:pt x="110" y="860"/>
                </a:lnTo>
                <a:lnTo>
                  <a:pt x="119" y="860"/>
                </a:lnTo>
                <a:lnTo>
                  <a:pt x="128" y="860"/>
                </a:lnTo>
                <a:lnTo>
                  <a:pt x="132" y="861"/>
                </a:lnTo>
                <a:lnTo>
                  <a:pt x="136" y="863"/>
                </a:lnTo>
                <a:lnTo>
                  <a:pt x="139" y="865"/>
                </a:lnTo>
                <a:lnTo>
                  <a:pt x="143" y="868"/>
                </a:lnTo>
                <a:lnTo>
                  <a:pt x="143" y="868"/>
                </a:lnTo>
                <a:lnTo>
                  <a:pt x="144" y="869"/>
                </a:lnTo>
                <a:lnTo>
                  <a:pt x="145" y="870"/>
                </a:lnTo>
                <a:lnTo>
                  <a:pt x="145" y="870"/>
                </a:lnTo>
                <a:lnTo>
                  <a:pt x="149" y="873"/>
                </a:lnTo>
                <a:lnTo>
                  <a:pt x="149" y="873"/>
                </a:lnTo>
                <a:lnTo>
                  <a:pt x="162" y="894"/>
                </a:lnTo>
                <a:lnTo>
                  <a:pt x="176" y="912"/>
                </a:lnTo>
                <a:lnTo>
                  <a:pt x="183" y="921"/>
                </a:lnTo>
                <a:lnTo>
                  <a:pt x="192" y="929"/>
                </a:lnTo>
                <a:lnTo>
                  <a:pt x="200" y="937"/>
                </a:lnTo>
                <a:lnTo>
                  <a:pt x="210" y="944"/>
                </a:lnTo>
                <a:lnTo>
                  <a:pt x="210" y="944"/>
                </a:lnTo>
                <a:lnTo>
                  <a:pt x="220" y="951"/>
                </a:lnTo>
                <a:lnTo>
                  <a:pt x="231" y="956"/>
                </a:lnTo>
                <a:lnTo>
                  <a:pt x="241" y="962"/>
                </a:lnTo>
                <a:lnTo>
                  <a:pt x="252" y="967"/>
                </a:lnTo>
                <a:lnTo>
                  <a:pt x="274" y="974"/>
                </a:lnTo>
                <a:lnTo>
                  <a:pt x="297" y="980"/>
                </a:lnTo>
                <a:lnTo>
                  <a:pt x="321" y="983"/>
                </a:lnTo>
                <a:lnTo>
                  <a:pt x="345" y="986"/>
                </a:lnTo>
                <a:lnTo>
                  <a:pt x="368" y="987"/>
                </a:lnTo>
                <a:lnTo>
                  <a:pt x="392" y="988"/>
                </a:lnTo>
                <a:lnTo>
                  <a:pt x="392" y="988"/>
                </a:lnTo>
                <a:lnTo>
                  <a:pt x="458" y="988"/>
                </a:lnTo>
                <a:lnTo>
                  <a:pt x="492" y="989"/>
                </a:lnTo>
                <a:lnTo>
                  <a:pt x="525" y="991"/>
                </a:lnTo>
                <a:lnTo>
                  <a:pt x="525" y="991"/>
                </a:lnTo>
                <a:lnTo>
                  <a:pt x="557" y="993"/>
                </a:lnTo>
                <a:lnTo>
                  <a:pt x="573" y="994"/>
                </a:lnTo>
                <a:lnTo>
                  <a:pt x="588" y="995"/>
                </a:lnTo>
                <a:lnTo>
                  <a:pt x="604" y="995"/>
                </a:lnTo>
                <a:lnTo>
                  <a:pt x="619" y="993"/>
                </a:lnTo>
                <a:lnTo>
                  <a:pt x="636" y="990"/>
                </a:lnTo>
                <a:lnTo>
                  <a:pt x="651" y="985"/>
                </a:lnTo>
                <a:lnTo>
                  <a:pt x="651" y="985"/>
                </a:lnTo>
                <a:lnTo>
                  <a:pt x="662" y="981"/>
                </a:lnTo>
                <a:lnTo>
                  <a:pt x="673" y="975"/>
                </a:lnTo>
                <a:lnTo>
                  <a:pt x="684" y="969"/>
                </a:lnTo>
                <a:lnTo>
                  <a:pt x="694" y="962"/>
                </a:lnTo>
                <a:lnTo>
                  <a:pt x="703" y="954"/>
                </a:lnTo>
                <a:lnTo>
                  <a:pt x="712" y="946"/>
                </a:lnTo>
                <a:lnTo>
                  <a:pt x="722" y="937"/>
                </a:lnTo>
                <a:lnTo>
                  <a:pt x="730" y="928"/>
                </a:lnTo>
                <a:lnTo>
                  <a:pt x="746" y="909"/>
                </a:lnTo>
                <a:lnTo>
                  <a:pt x="759" y="889"/>
                </a:lnTo>
                <a:lnTo>
                  <a:pt x="771" y="867"/>
                </a:lnTo>
                <a:lnTo>
                  <a:pt x="781" y="845"/>
                </a:lnTo>
                <a:lnTo>
                  <a:pt x="781" y="845"/>
                </a:lnTo>
                <a:lnTo>
                  <a:pt x="790" y="821"/>
                </a:lnTo>
                <a:lnTo>
                  <a:pt x="799" y="797"/>
                </a:lnTo>
                <a:lnTo>
                  <a:pt x="804" y="771"/>
                </a:lnTo>
                <a:lnTo>
                  <a:pt x="807" y="746"/>
                </a:lnTo>
                <a:lnTo>
                  <a:pt x="807" y="746"/>
                </a:lnTo>
                <a:lnTo>
                  <a:pt x="808" y="729"/>
                </a:lnTo>
                <a:lnTo>
                  <a:pt x="808" y="711"/>
                </a:lnTo>
                <a:lnTo>
                  <a:pt x="808" y="694"/>
                </a:lnTo>
                <a:lnTo>
                  <a:pt x="807" y="677"/>
                </a:lnTo>
                <a:lnTo>
                  <a:pt x="803" y="643"/>
                </a:lnTo>
                <a:lnTo>
                  <a:pt x="799" y="608"/>
                </a:lnTo>
                <a:lnTo>
                  <a:pt x="799" y="608"/>
                </a:lnTo>
                <a:close/>
                <a:moveTo>
                  <a:pt x="800" y="716"/>
                </a:moveTo>
                <a:lnTo>
                  <a:pt x="800" y="716"/>
                </a:lnTo>
                <a:lnTo>
                  <a:pt x="785" y="721"/>
                </a:lnTo>
                <a:lnTo>
                  <a:pt x="785" y="721"/>
                </a:lnTo>
                <a:lnTo>
                  <a:pt x="752" y="731"/>
                </a:lnTo>
                <a:lnTo>
                  <a:pt x="720" y="741"/>
                </a:lnTo>
                <a:lnTo>
                  <a:pt x="720" y="741"/>
                </a:lnTo>
                <a:lnTo>
                  <a:pt x="690" y="750"/>
                </a:lnTo>
                <a:lnTo>
                  <a:pt x="661" y="760"/>
                </a:lnTo>
                <a:lnTo>
                  <a:pt x="661" y="760"/>
                </a:lnTo>
                <a:lnTo>
                  <a:pt x="643" y="768"/>
                </a:lnTo>
                <a:lnTo>
                  <a:pt x="625" y="776"/>
                </a:lnTo>
                <a:lnTo>
                  <a:pt x="625" y="776"/>
                </a:lnTo>
                <a:lnTo>
                  <a:pt x="644" y="767"/>
                </a:lnTo>
                <a:lnTo>
                  <a:pt x="662" y="758"/>
                </a:lnTo>
                <a:lnTo>
                  <a:pt x="662" y="758"/>
                </a:lnTo>
                <a:lnTo>
                  <a:pt x="679" y="750"/>
                </a:lnTo>
                <a:lnTo>
                  <a:pt x="697" y="744"/>
                </a:lnTo>
                <a:lnTo>
                  <a:pt x="733" y="731"/>
                </a:lnTo>
                <a:lnTo>
                  <a:pt x="733" y="731"/>
                </a:lnTo>
                <a:lnTo>
                  <a:pt x="745" y="726"/>
                </a:lnTo>
                <a:lnTo>
                  <a:pt x="756" y="721"/>
                </a:lnTo>
                <a:lnTo>
                  <a:pt x="779" y="708"/>
                </a:lnTo>
                <a:lnTo>
                  <a:pt x="779" y="708"/>
                </a:lnTo>
                <a:lnTo>
                  <a:pt x="799" y="701"/>
                </a:lnTo>
                <a:lnTo>
                  <a:pt x="799" y="701"/>
                </a:lnTo>
                <a:lnTo>
                  <a:pt x="800" y="716"/>
                </a:lnTo>
                <a:lnTo>
                  <a:pt x="800" y="716"/>
                </a:lnTo>
                <a:close/>
                <a:moveTo>
                  <a:pt x="585" y="929"/>
                </a:moveTo>
                <a:lnTo>
                  <a:pt x="585" y="929"/>
                </a:lnTo>
                <a:lnTo>
                  <a:pt x="586" y="921"/>
                </a:lnTo>
                <a:lnTo>
                  <a:pt x="586" y="921"/>
                </a:lnTo>
                <a:lnTo>
                  <a:pt x="587" y="921"/>
                </a:lnTo>
                <a:lnTo>
                  <a:pt x="587" y="921"/>
                </a:lnTo>
                <a:lnTo>
                  <a:pt x="595" y="921"/>
                </a:lnTo>
                <a:lnTo>
                  <a:pt x="604" y="919"/>
                </a:lnTo>
                <a:lnTo>
                  <a:pt x="620" y="914"/>
                </a:lnTo>
                <a:lnTo>
                  <a:pt x="620" y="914"/>
                </a:lnTo>
                <a:lnTo>
                  <a:pt x="647" y="905"/>
                </a:lnTo>
                <a:lnTo>
                  <a:pt x="672" y="897"/>
                </a:lnTo>
                <a:lnTo>
                  <a:pt x="672" y="897"/>
                </a:lnTo>
                <a:lnTo>
                  <a:pt x="697" y="890"/>
                </a:lnTo>
                <a:lnTo>
                  <a:pt x="709" y="886"/>
                </a:lnTo>
                <a:lnTo>
                  <a:pt x="722" y="881"/>
                </a:lnTo>
                <a:lnTo>
                  <a:pt x="722" y="881"/>
                </a:lnTo>
                <a:lnTo>
                  <a:pt x="733" y="875"/>
                </a:lnTo>
                <a:lnTo>
                  <a:pt x="744" y="869"/>
                </a:lnTo>
                <a:lnTo>
                  <a:pt x="744" y="869"/>
                </a:lnTo>
                <a:lnTo>
                  <a:pt x="759" y="861"/>
                </a:lnTo>
                <a:lnTo>
                  <a:pt x="759" y="861"/>
                </a:lnTo>
                <a:lnTo>
                  <a:pt x="764" y="859"/>
                </a:lnTo>
                <a:lnTo>
                  <a:pt x="764" y="859"/>
                </a:lnTo>
                <a:lnTo>
                  <a:pt x="760" y="866"/>
                </a:lnTo>
                <a:lnTo>
                  <a:pt x="760" y="866"/>
                </a:lnTo>
                <a:lnTo>
                  <a:pt x="757" y="869"/>
                </a:lnTo>
                <a:lnTo>
                  <a:pt x="754" y="872"/>
                </a:lnTo>
                <a:lnTo>
                  <a:pt x="750" y="874"/>
                </a:lnTo>
                <a:lnTo>
                  <a:pt x="745" y="875"/>
                </a:lnTo>
                <a:lnTo>
                  <a:pt x="726" y="881"/>
                </a:lnTo>
                <a:lnTo>
                  <a:pt x="726" y="881"/>
                </a:lnTo>
                <a:lnTo>
                  <a:pt x="696" y="890"/>
                </a:lnTo>
                <a:lnTo>
                  <a:pt x="668" y="900"/>
                </a:lnTo>
                <a:lnTo>
                  <a:pt x="668" y="900"/>
                </a:lnTo>
                <a:lnTo>
                  <a:pt x="640" y="910"/>
                </a:lnTo>
                <a:lnTo>
                  <a:pt x="610" y="918"/>
                </a:lnTo>
                <a:lnTo>
                  <a:pt x="610" y="918"/>
                </a:lnTo>
                <a:lnTo>
                  <a:pt x="597" y="923"/>
                </a:lnTo>
                <a:lnTo>
                  <a:pt x="591" y="925"/>
                </a:lnTo>
                <a:lnTo>
                  <a:pt x="585" y="929"/>
                </a:lnTo>
                <a:lnTo>
                  <a:pt x="585" y="929"/>
                </a:lnTo>
                <a:close/>
                <a:moveTo>
                  <a:pt x="592" y="932"/>
                </a:moveTo>
                <a:lnTo>
                  <a:pt x="592" y="932"/>
                </a:lnTo>
                <a:lnTo>
                  <a:pt x="584" y="934"/>
                </a:lnTo>
                <a:lnTo>
                  <a:pt x="584" y="934"/>
                </a:lnTo>
                <a:lnTo>
                  <a:pt x="585" y="932"/>
                </a:lnTo>
                <a:lnTo>
                  <a:pt x="585" y="932"/>
                </a:lnTo>
                <a:lnTo>
                  <a:pt x="592" y="932"/>
                </a:lnTo>
                <a:lnTo>
                  <a:pt x="592" y="932"/>
                </a:lnTo>
                <a:close/>
                <a:moveTo>
                  <a:pt x="721" y="874"/>
                </a:moveTo>
                <a:lnTo>
                  <a:pt x="721" y="874"/>
                </a:lnTo>
                <a:lnTo>
                  <a:pt x="696" y="881"/>
                </a:lnTo>
                <a:lnTo>
                  <a:pt x="673" y="888"/>
                </a:lnTo>
                <a:lnTo>
                  <a:pt x="673" y="888"/>
                </a:lnTo>
                <a:lnTo>
                  <a:pt x="641" y="897"/>
                </a:lnTo>
                <a:lnTo>
                  <a:pt x="641" y="897"/>
                </a:lnTo>
                <a:lnTo>
                  <a:pt x="664" y="890"/>
                </a:lnTo>
                <a:lnTo>
                  <a:pt x="664" y="890"/>
                </a:lnTo>
                <a:lnTo>
                  <a:pt x="705" y="878"/>
                </a:lnTo>
                <a:lnTo>
                  <a:pt x="747" y="864"/>
                </a:lnTo>
                <a:lnTo>
                  <a:pt x="747" y="864"/>
                </a:lnTo>
                <a:lnTo>
                  <a:pt x="734" y="869"/>
                </a:lnTo>
                <a:lnTo>
                  <a:pt x="721" y="874"/>
                </a:lnTo>
                <a:lnTo>
                  <a:pt x="721" y="874"/>
                </a:lnTo>
                <a:close/>
                <a:moveTo>
                  <a:pt x="679" y="888"/>
                </a:moveTo>
                <a:lnTo>
                  <a:pt x="679" y="888"/>
                </a:lnTo>
                <a:lnTo>
                  <a:pt x="702" y="882"/>
                </a:lnTo>
                <a:lnTo>
                  <a:pt x="726" y="874"/>
                </a:lnTo>
                <a:lnTo>
                  <a:pt x="726" y="874"/>
                </a:lnTo>
                <a:lnTo>
                  <a:pt x="733" y="872"/>
                </a:lnTo>
                <a:lnTo>
                  <a:pt x="733" y="872"/>
                </a:lnTo>
                <a:lnTo>
                  <a:pt x="721" y="879"/>
                </a:lnTo>
                <a:lnTo>
                  <a:pt x="707" y="884"/>
                </a:lnTo>
                <a:lnTo>
                  <a:pt x="682" y="892"/>
                </a:lnTo>
                <a:lnTo>
                  <a:pt x="682" y="892"/>
                </a:lnTo>
                <a:lnTo>
                  <a:pt x="635" y="907"/>
                </a:lnTo>
                <a:lnTo>
                  <a:pt x="635" y="907"/>
                </a:lnTo>
                <a:lnTo>
                  <a:pt x="615" y="913"/>
                </a:lnTo>
                <a:lnTo>
                  <a:pt x="606" y="916"/>
                </a:lnTo>
                <a:lnTo>
                  <a:pt x="596" y="919"/>
                </a:lnTo>
                <a:lnTo>
                  <a:pt x="596" y="919"/>
                </a:lnTo>
                <a:lnTo>
                  <a:pt x="590" y="920"/>
                </a:lnTo>
                <a:lnTo>
                  <a:pt x="590" y="919"/>
                </a:lnTo>
                <a:lnTo>
                  <a:pt x="591" y="919"/>
                </a:lnTo>
                <a:lnTo>
                  <a:pt x="600" y="915"/>
                </a:lnTo>
                <a:lnTo>
                  <a:pt x="600" y="915"/>
                </a:lnTo>
                <a:lnTo>
                  <a:pt x="614" y="909"/>
                </a:lnTo>
                <a:lnTo>
                  <a:pt x="628" y="904"/>
                </a:lnTo>
                <a:lnTo>
                  <a:pt x="628" y="904"/>
                </a:lnTo>
                <a:lnTo>
                  <a:pt x="654" y="896"/>
                </a:lnTo>
                <a:lnTo>
                  <a:pt x="679" y="888"/>
                </a:lnTo>
                <a:lnTo>
                  <a:pt x="679" y="888"/>
                </a:lnTo>
                <a:close/>
                <a:moveTo>
                  <a:pt x="587" y="919"/>
                </a:moveTo>
                <a:lnTo>
                  <a:pt x="587" y="919"/>
                </a:lnTo>
                <a:lnTo>
                  <a:pt x="588" y="914"/>
                </a:lnTo>
                <a:lnTo>
                  <a:pt x="588" y="914"/>
                </a:lnTo>
                <a:lnTo>
                  <a:pt x="598" y="912"/>
                </a:lnTo>
                <a:lnTo>
                  <a:pt x="607" y="909"/>
                </a:lnTo>
                <a:lnTo>
                  <a:pt x="607" y="909"/>
                </a:lnTo>
                <a:lnTo>
                  <a:pt x="597" y="914"/>
                </a:lnTo>
                <a:lnTo>
                  <a:pt x="587" y="919"/>
                </a:lnTo>
                <a:lnTo>
                  <a:pt x="587" y="919"/>
                </a:lnTo>
                <a:close/>
                <a:moveTo>
                  <a:pt x="591" y="816"/>
                </a:moveTo>
                <a:lnTo>
                  <a:pt x="591" y="816"/>
                </a:lnTo>
                <a:lnTo>
                  <a:pt x="584" y="875"/>
                </a:lnTo>
                <a:lnTo>
                  <a:pt x="580" y="905"/>
                </a:lnTo>
                <a:lnTo>
                  <a:pt x="575" y="934"/>
                </a:lnTo>
                <a:lnTo>
                  <a:pt x="575" y="934"/>
                </a:lnTo>
                <a:lnTo>
                  <a:pt x="575" y="935"/>
                </a:lnTo>
                <a:lnTo>
                  <a:pt x="575" y="935"/>
                </a:lnTo>
                <a:lnTo>
                  <a:pt x="540" y="941"/>
                </a:lnTo>
                <a:lnTo>
                  <a:pt x="506" y="944"/>
                </a:lnTo>
                <a:lnTo>
                  <a:pt x="506" y="944"/>
                </a:lnTo>
                <a:lnTo>
                  <a:pt x="506" y="942"/>
                </a:lnTo>
                <a:lnTo>
                  <a:pt x="506" y="942"/>
                </a:lnTo>
                <a:lnTo>
                  <a:pt x="509" y="914"/>
                </a:lnTo>
                <a:lnTo>
                  <a:pt x="513" y="886"/>
                </a:lnTo>
                <a:lnTo>
                  <a:pt x="517" y="857"/>
                </a:lnTo>
                <a:lnTo>
                  <a:pt x="519" y="829"/>
                </a:lnTo>
                <a:lnTo>
                  <a:pt x="519" y="829"/>
                </a:lnTo>
                <a:lnTo>
                  <a:pt x="523" y="769"/>
                </a:lnTo>
                <a:lnTo>
                  <a:pt x="526" y="709"/>
                </a:lnTo>
                <a:lnTo>
                  <a:pt x="526" y="709"/>
                </a:lnTo>
                <a:lnTo>
                  <a:pt x="531" y="650"/>
                </a:lnTo>
                <a:lnTo>
                  <a:pt x="536" y="591"/>
                </a:lnTo>
                <a:lnTo>
                  <a:pt x="536" y="591"/>
                </a:lnTo>
                <a:lnTo>
                  <a:pt x="539" y="564"/>
                </a:lnTo>
                <a:lnTo>
                  <a:pt x="541" y="536"/>
                </a:lnTo>
                <a:lnTo>
                  <a:pt x="542" y="522"/>
                </a:lnTo>
                <a:lnTo>
                  <a:pt x="542" y="509"/>
                </a:lnTo>
                <a:lnTo>
                  <a:pt x="540" y="495"/>
                </a:lnTo>
                <a:lnTo>
                  <a:pt x="538" y="482"/>
                </a:lnTo>
                <a:lnTo>
                  <a:pt x="538" y="482"/>
                </a:lnTo>
                <a:lnTo>
                  <a:pt x="538" y="481"/>
                </a:lnTo>
                <a:lnTo>
                  <a:pt x="538" y="481"/>
                </a:lnTo>
                <a:lnTo>
                  <a:pt x="558" y="479"/>
                </a:lnTo>
                <a:lnTo>
                  <a:pt x="577" y="478"/>
                </a:lnTo>
                <a:lnTo>
                  <a:pt x="597" y="477"/>
                </a:lnTo>
                <a:lnTo>
                  <a:pt x="616" y="477"/>
                </a:lnTo>
                <a:lnTo>
                  <a:pt x="616" y="477"/>
                </a:lnTo>
                <a:lnTo>
                  <a:pt x="616" y="490"/>
                </a:lnTo>
                <a:lnTo>
                  <a:pt x="616" y="502"/>
                </a:lnTo>
                <a:lnTo>
                  <a:pt x="614" y="528"/>
                </a:lnTo>
                <a:lnTo>
                  <a:pt x="608" y="581"/>
                </a:lnTo>
                <a:lnTo>
                  <a:pt x="608" y="581"/>
                </a:lnTo>
                <a:lnTo>
                  <a:pt x="604" y="639"/>
                </a:lnTo>
                <a:lnTo>
                  <a:pt x="601" y="696"/>
                </a:lnTo>
                <a:lnTo>
                  <a:pt x="601" y="696"/>
                </a:lnTo>
                <a:lnTo>
                  <a:pt x="597" y="756"/>
                </a:lnTo>
                <a:lnTo>
                  <a:pt x="594" y="786"/>
                </a:lnTo>
                <a:lnTo>
                  <a:pt x="591" y="816"/>
                </a:lnTo>
                <a:lnTo>
                  <a:pt x="591" y="816"/>
                </a:lnTo>
                <a:close/>
                <a:moveTo>
                  <a:pt x="594" y="863"/>
                </a:moveTo>
                <a:lnTo>
                  <a:pt x="594" y="863"/>
                </a:lnTo>
                <a:lnTo>
                  <a:pt x="605" y="859"/>
                </a:lnTo>
                <a:lnTo>
                  <a:pt x="616" y="855"/>
                </a:lnTo>
                <a:lnTo>
                  <a:pt x="640" y="848"/>
                </a:lnTo>
                <a:lnTo>
                  <a:pt x="640" y="848"/>
                </a:lnTo>
                <a:lnTo>
                  <a:pt x="669" y="837"/>
                </a:lnTo>
                <a:lnTo>
                  <a:pt x="698" y="826"/>
                </a:lnTo>
                <a:lnTo>
                  <a:pt x="698" y="826"/>
                </a:lnTo>
                <a:lnTo>
                  <a:pt x="749" y="807"/>
                </a:lnTo>
                <a:lnTo>
                  <a:pt x="749" y="807"/>
                </a:lnTo>
                <a:lnTo>
                  <a:pt x="773" y="798"/>
                </a:lnTo>
                <a:lnTo>
                  <a:pt x="773" y="798"/>
                </a:lnTo>
                <a:lnTo>
                  <a:pt x="782" y="792"/>
                </a:lnTo>
                <a:lnTo>
                  <a:pt x="782" y="792"/>
                </a:lnTo>
                <a:lnTo>
                  <a:pt x="787" y="789"/>
                </a:lnTo>
                <a:lnTo>
                  <a:pt x="787" y="789"/>
                </a:lnTo>
                <a:lnTo>
                  <a:pt x="787" y="790"/>
                </a:lnTo>
                <a:lnTo>
                  <a:pt x="780" y="796"/>
                </a:lnTo>
                <a:lnTo>
                  <a:pt x="780" y="796"/>
                </a:lnTo>
                <a:lnTo>
                  <a:pt x="772" y="800"/>
                </a:lnTo>
                <a:lnTo>
                  <a:pt x="763" y="804"/>
                </a:lnTo>
                <a:lnTo>
                  <a:pt x="746" y="811"/>
                </a:lnTo>
                <a:lnTo>
                  <a:pt x="746" y="811"/>
                </a:lnTo>
                <a:lnTo>
                  <a:pt x="732" y="817"/>
                </a:lnTo>
                <a:lnTo>
                  <a:pt x="717" y="823"/>
                </a:lnTo>
                <a:lnTo>
                  <a:pt x="687" y="834"/>
                </a:lnTo>
                <a:lnTo>
                  <a:pt x="687" y="834"/>
                </a:lnTo>
                <a:lnTo>
                  <a:pt x="662" y="843"/>
                </a:lnTo>
                <a:lnTo>
                  <a:pt x="636" y="852"/>
                </a:lnTo>
                <a:lnTo>
                  <a:pt x="636" y="852"/>
                </a:lnTo>
                <a:lnTo>
                  <a:pt x="624" y="856"/>
                </a:lnTo>
                <a:lnTo>
                  <a:pt x="614" y="861"/>
                </a:lnTo>
                <a:lnTo>
                  <a:pt x="593" y="871"/>
                </a:lnTo>
                <a:lnTo>
                  <a:pt x="593" y="871"/>
                </a:lnTo>
                <a:lnTo>
                  <a:pt x="594" y="863"/>
                </a:lnTo>
                <a:lnTo>
                  <a:pt x="594" y="863"/>
                </a:lnTo>
                <a:close/>
                <a:moveTo>
                  <a:pt x="629" y="862"/>
                </a:moveTo>
                <a:lnTo>
                  <a:pt x="629" y="862"/>
                </a:lnTo>
                <a:lnTo>
                  <a:pt x="690" y="843"/>
                </a:lnTo>
                <a:lnTo>
                  <a:pt x="690" y="843"/>
                </a:lnTo>
                <a:lnTo>
                  <a:pt x="716" y="834"/>
                </a:lnTo>
                <a:lnTo>
                  <a:pt x="740" y="825"/>
                </a:lnTo>
                <a:lnTo>
                  <a:pt x="740" y="825"/>
                </a:lnTo>
                <a:lnTo>
                  <a:pt x="757" y="819"/>
                </a:lnTo>
                <a:lnTo>
                  <a:pt x="773" y="814"/>
                </a:lnTo>
                <a:lnTo>
                  <a:pt x="773" y="814"/>
                </a:lnTo>
                <a:lnTo>
                  <a:pt x="759" y="819"/>
                </a:lnTo>
                <a:lnTo>
                  <a:pt x="745" y="825"/>
                </a:lnTo>
                <a:lnTo>
                  <a:pt x="745" y="825"/>
                </a:lnTo>
                <a:lnTo>
                  <a:pt x="715" y="837"/>
                </a:lnTo>
                <a:lnTo>
                  <a:pt x="685" y="848"/>
                </a:lnTo>
                <a:lnTo>
                  <a:pt x="685" y="848"/>
                </a:lnTo>
                <a:lnTo>
                  <a:pt x="638" y="865"/>
                </a:lnTo>
                <a:lnTo>
                  <a:pt x="614" y="874"/>
                </a:lnTo>
                <a:lnTo>
                  <a:pt x="591" y="885"/>
                </a:lnTo>
                <a:lnTo>
                  <a:pt x="591" y="885"/>
                </a:lnTo>
                <a:lnTo>
                  <a:pt x="592" y="875"/>
                </a:lnTo>
                <a:lnTo>
                  <a:pt x="592" y="875"/>
                </a:lnTo>
                <a:lnTo>
                  <a:pt x="602" y="873"/>
                </a:lnTo>
                <a:lnTo>
                  <a:pt x="611" y="869"/>
                </a:lnTo>
                <a:lnTo>
                  <a:pt x="629" y="862"/>
                </a:lnTo>
                <a:lnTo>
                  <a:pt x="629" y="862"/>
                </a:lnTo>
                <a:close/>
                <a:moveTo>
                  <a:pt x="634" y="873"/>
                </a:moveTo>
                <a:lnTo>
                  <a:pt x="634" y="873"/>
                </a:lnTo>
                <a:lnTo>
                  <a:pt x="686" y="856"/>
                </a:lnTo>
                <a:lnTo>
                  <a:pt x="686" y="856"/>
                </a:lnTo>
                <a:lnTo>
                  <a:pt x="738" y="839"/>
                </a:lnTo>
                <a:lnTo>
                  <a:pt x="738" y="839"/>
                </a:lnTo>
                <a:lnTo>
                  <a:pt x="763" y="829"/>
                </a:lnTo>
                <a:lnTo>
                  <a:pt x="763" y="829"/>
                </a:lnTo>
                <a:lnTo>
                  <a:pt x="773" y="825"/>
                </a:lnTo>
                <a:lnTo>
                  <a:pt x="773" y="825"/>
                </a:lnTo>
                <a:lnTo>
                  <a:pt x="778" y="823"/>
                </a:lnTo>
                <a:lnTo>
                  <a:pt x="778" y="823"/>
                </a:lnTo>
                <a:lnTo>
                  <a:pt x="777" y="823"/>
                </a:lnTo>
                <a:lnTo>
                  <a:pt x="777" y="823"/>
                </a:lnTo>
                <a:lnTo>
                  <a:pt x="768" y="829"/>
                </a:lnTo>
                <a:lnTo>
                  <a:pt x="758" y="834"/>
                </a:lnTo>
                <a:lnTo>
                  <a:pt x="737" y="844"/>
                </a:lnTo>
                <a:lnTo>
                  <a:pt x="737" y="844"/>
                </a:lnTo>
                <a:lnTo>
                  <a:pt x="723" y="850"/>
                </a:lnTo>
                <a:lnTo>
                  <a:pt x="708" y="855"/>
                </a:lnTo>
                <a:lnTo>
                  <a:pt x="680" y="865"/>
                </a:lnTo>
                <a:lnTo>
                  <a:pt x="680" y="865"/>
                </a:lnTo>
                <a:lnTo>
                  <a:pt x="635" y="881"/>
                </a:lnTo>
                <a:lnTo>
                  <a:pt x="611" y="890"/>
                </a:lnTo>
                <a:lnTo>
                  <a:pt x="589" y="900"/>
                </a:lnTo>
                <a:lnTo>
                  <a:pt x="589" y="900"/>
                </a:lnTo>
                <a:lnTo>
                  <a:pt x="591" y="889"/>
                </a:lnTo>
                <a:lnTo>
                  <a:pt x="591" y="889"/>
                </a:lnTo>
                <a:lnTo>
                  <a:pt x="602" y="886"/>
                </a:lnTo>
                <a:lnTo>
                  <a:pt x="612" y="882"/>
                </a:lnTo>
                <a:lnTo>
                  <a:pt x="634" y="873"/>
                </a:lnTo>
                <a:lnTo>
                  <a:pt x="634" y="873"/>
                </a:lnTo>
                <a:close/>
                <a:moveTo>
                  <a:pt x="636" y="888"/>
                </a:moveTo>
                <a:lnTo>
                  <a:pt x="636" y="888"/>
                </a:lnTo>
                <a:lnTo>
                  <a:pt x="662" y="880"/>
                </a:lnTo>
                <a:lnTo>
                  <a:pt x="688" y="873"/>
                </a:lnTo>
                <a:lnTo>
                  <a:pt x="688" y="873"/>
                </a:lnTo>
                <a:lnTo>
                  <a:pt x="697" y="870"/>
                </a:lnTo>
                <a:lnTo>
                  <a:pt x="697" y="870"/>
                </a:lnTo>
                <a:lnTo>
                  <a:pt x="643" y="890"/>
                </a:lnTo>
                <a:lnTo>
                  <a:pt x="615" y="900"/>
                </a:lnTo>
                <a:lnTo>
                  <a:pt x="588" y="910"/>
                </a:lnTo>
                <a:lnTo>
                  <a:pt x="588" y="910"/>
                </a:lnTo>
                <a:lnTo>
                  <a:pt x="589" y="903"/>
                </a:lnTo>
                <a:lnTo>
                  <a:pt x="589" y="903"/>
                </a:lnTo>
                <a:lnTo>
                  <a:pt x="612" y="896"/>
                </a:lnTo>
                <a:lnTo>
                  <a:pt x="636" y="888"/>
                </a:lnTo>
                <a:lnTo>
                  <a:pt x="636" y="888"/>
                </a:lnTo>
                <a:close/>
                <a:moveTo>
                  <a:pt x="497" y="945"/>
                </a:moveTo>
                <a:lnTo>
                  <a:pt x="497" y="945"/>
                </a:lnTo>
                <a:lnTo>
                  <a:pt x="492" y="945"/>
                </a:lnTo>
                <a:lnTo>
                  <a:pt x="492" y="945"/>
                </a:lnTo>
                <a:lnTo>
                  <a:pt x="489" y="945"/>
                </a:lnTo>
                <a:lnTo>
                  <a:pt x="489" y="945"/>
                </a:lnTo>
                <a:lnTo>
                  <a:pt x="490" y="945"/>
                </a:lnTo>
                <a:lnTo>
                  <a:pt x="490" y="945"/>
                </a:lnTo>
                <a:lnTo>
                  <a:pt x="493" y="944"/>
                </a:lnTo>
                <a:lnTo>
                  <a:pt x="497" y="943"/>
                </a:lnTo>
                <a:lnTo>
                  <a:pt x="497" y="943"/>
                </a:lnTo>
                <a:lnTo>
                  <a:pt x="498" y="944"/>
                </a:lnTo>
                <a:lnTo>
                  <a:pt x="498" y="944"/>
                </a:lnTo>
                <a:lnTo>
                  <a:pt x="497" y="945"/>
                </a:lnTo>
                <a:lnTo>
                  <a:pt x="497" y="945"/>
                </a:lnTo>
                <a:close/>
                <a:moveTo>
                  <a:pt x="493" y="938"/>
                </a:moveTo>
                <a:lnTo>
                  <a:pt x="493" y="938"/>
                </a:lnTo>
                <a:lnTo>
                  <a:pt x="498" y="933"/>
                </a:lnTo>
                <a:lnTo>
                  <a:pt x="498" y="933"/>
                </a:lnTo>
                <a:lnTo>
                  <a:pt x="498" y="940"/>
                </a:lnTo>
                <a:lnTo>
                  <a:pt x="498" y="940"/>
                </a:lnTo>
                <a:lnTo>
                  <a:pt x="488" y="943"/>
                </a:lnTo>
                <a:lnTo>
                  <a:pt x="487" y="943"/>
                </a:lnTo>
                <a:lnTo>
                  <a:pt x="487" y="942"/>
                </a:lnTo>
                <a:lnTo>
                  <a:pt x="493" y="938"/>
                </a:lnTo>
                <a:lnTo>
                  <a:pt x="493" y="938"/>
                </a:lnTo>
                <a:close/>
                <a:moveTo>
                  <a:pt x="483" y="946"/>
                </a:moveTo>
                <a:lnTo>
                  <a:pt x="483" y="946"/>
                </a:lnTo>
                <a:lnTo>
                  <a:pt x="452" y="946"/>
                </a:lnTo>
                <a:lnTo>
                  <a:pt x="452" y="946"/>
                </a:lnTo>
                <a:lnTo>
                  <a:pt x="460" y="942"/>
                </a:lnTo>
                <a:lnTo>
                  <a:pt x="467" y="938"/>
                </a:lnTo>
                <a:lnTo>
                  <a:pt x="467" y="938"/>
                </a:lnTo>
                <a:lnTo>
                  <a:pt x="480" y="930"/>
                </a:lnTo>
                <a:lnTo>
                  <a:pt x="491" y="922"/>
                </a:lnTo>
                <a:lnTo>
                  <a:pt x="491" y="922"/>
                </a:lnTo>
                <a:lnTo>
                  <a:pt x="485" y="927"/>
                </a:lnTo>
                <a:lnTo>
                  <a:pt x="485" y="927"/>
                </a:lnTo>
                <a:lnTo>
                  <a:pt x="476" y="935"/>
                </a:lnTo>
                <a:lnTo>
                  <a:pt x="472" y="939"/>
                </a:lnTo>
                <a:lnTo>
                  <a:pt x="468" y="944"/>
                </a:lnTo>
                <a:lnTo>
                  <a:pt x="468" y="944"/>
                </a:lnTo>
                <a:lnTo>
                  <a:pt x="468" y="945"/>
                </a:lnTo>
                <a:lnTo>
                  <a:pt x="469" y="946"/>
                </a:lnTo>
                <a:lnTo>
                  <a:pt x="469" y="946"/>
                </a:lnTo>
                <a:lnTo>
                  <a:pt x="482" y="939"/>
                </a:lnTo>
                <a:lnTo>
                  <a:pt x="495" y="931"/>
                </a:lnTo>
                <a:lnTo>
                  <a:pt x="495" y="931"/>
                </a:lnTo>
                <a:lnTo>
                  <a:pt x="496" y="930"/>
                </a:lnTo>
                <a:lnTo>
                  <a:pt x="497" y="930"/>
                </a:lnTo>
                <a:lnTo>
                  <a:pt x="495" y="933"/>
                </a:lnTo>
                <a:lnTo>
                  <a:pt x="488" y="938"/>
                </a:lnTo>
                <a:lnTo>
                  <a:pt x="488" y="938"/>
                </a:lnTo>
                <a:lnTo>
                  <a:pt x="482" y="944"/>
                </a:lnTo>
                <a:lnTo>
                  <a:pt x="482" y="944"/>
                </a:lnTo>
                <a:lnTo>
                  <a:pt x="482" y="945"/>
                </a:lnTo>
                <a:lnTo>
                  <a:pt x="483" y="946"/>
                </a:lnTo>
                <a:lnTo>
                  <a:pt x="483" y="946"/>
                </a:lnTo>
                <a:close/>
                <a:moveTo>
                  <a:pt x="489" y="931"/>
                </a:moveTo>
                <a:lnTo>
                  <a:pt x="489" y="931"/>
                </a:lnTo>
                <a:lnTo>
                  <a:pt x="481" y="937"/>
                </a:lnTo>
                <a:lnTo>
                  <a:pt x="481" y="937"/>
                </a:lnTo>
                <a:lnTo>
                  <a:pt x="476" y="940"/>
                </a:lnTo>
                <a:lnTo>
                  <a:pt x="473" y="942"/>
                </a:lnTo>
                <a:lnTo>
                  <a:pt x="473" y="941"/>
                </a:lnTo>
                <a:lnTo>
                  <a:pt x="474" y="939"/>
                </a:lnTo>
                <a:lnTo>
                  <a:pt x="474" y="939"/>
                </a:lnTo>
                <a:lnTo>
                  <a:pt x="480" y="933"/>
                </a:lnTo>
                <a:lnTo>
                  <a:pt x="487" y="928"/>
                </a:lnTo>
                <a:lnTo>
                  <a:pt x="500" y="918"/>
                </a:lnTo>
                <a:lnTo>
                  <a:pt x="500" y="918"/>
                </a:lnTo>
                <a:lnTo>
                  <a:pt x="499" y="927"/>
                </a:lnTo>
                <a:lnTo>
                  <a:pt x="499" y="927"/>
                </a:lnTo>
                <a:lnTo>
                  <a:pt x="489" y="931"/>
                </a:lnTo>
                <a:lnTo>
                  <a:pt x="489" y="931"/>
                </a:lnTo>
                <a:close/>
                <a:moveTo>
                  <a:pt x="477" y="928"/>
                </a:moveTo>
                <a:lnTo>
                  <a:pt x="477" y="928"/>
                </a:lnTo>
                <a:lnTo>
                  <a:pt x="466" y="936"/>
                </a:lnTo>
                <a:lnTo>
                  <a:pt x="466" y="936"/>
                </a:lnTo>
                <a:lnTo>
                  <a:pt x="459" y="940"/>
                </a:lnTo>
                <a:lnTo>
                  <a:pt x="455" y="942"/>
                </a:lnTo>
                <a:lnTo>
                  <a:pt x="452" y="944"/>
                </a:lnTo>
                <a:lnTo>
                  <a:pt x="452" y="944"/>
                </a:lnTo>
                <a:lnTo>
                  <a:pt x="464" y="934"/>
                </a:lnTo>
                <a:lnTo>
                  <a:pt x="477" y="925"/>
                </a:lnTo>
                <a:lnTo>
                  <a:pt x="490" y="915"/>
                </a:lnTo>
                <a:lnTo>
                  <a:pt x="501" y="905"/>
                </a:lnTo>
                <a:lnTo>
                  <a:pt x="501" y="905"/>
                </a:lnTo>
                <a:lnTo>
                  <a:pt x="500" y="914"/>
                </a:lnTo>
                <a:lnTo>
                  <a:pt x="500" y="914"/>
                </a:lnTo>
                <a:lnTo>
                  <a:pt x="477" y="928"/>
                </a:lnTo>
                <a:lnTo>
                  <a:pt x="477" y="928"/>
                </a:lnTo>
                <a:close/>
                <a:moveTo>
                  <a:pt x="447" y="946"/>
                </a:moveTo>
                <a:lnTo>
                  <a:pt x="447" y="946"/>
                </a:lnTo>
                <a:lnTo>
                  <a:pt x="447" y="946"/>
                </a:lnTo>
                <a:lnTo>
                  <a:pt x="447" y="946"/>
                </a:lnTo>
                <a:lnTo>
                  <a:pt x="436" y="946"/>
                </a:lnTo>
                <a:lnTo>
                  <a:pt x="436" y="946"/>
                </a:lnTo>
                <a:lnTo>
                  <a:pt x="448" y="938"/>
                </a:lnTo>
                <a:lnTo>
                  <a:pt x="459" y="929"/>
                </a:lnTo>
                <a:lnTo>
                  <a:pt x="459" y="929"/>
                </a:lnTo>
                <a:lnTo>
                  <a:pt x="468" y="924"/>
                </a:lnTo>
                <a:lnTo>
                  <a:pt x="477" y="919"/>
                </a:lnTo>
                <a:lnTo>
                  <a:pt x="494" y="909"/>
                </a:lnTo>
                <a:lnTo>
                  <a:pt x="494" y="909"/>
                </a:lnTo>
                <a:lnTo>
                  <a:pt x="497" y="908"/>
                </a:lnTo>
                <a:lnTo>
                  <a:pt x="497" y="908"/>
                </a:lnTo>
                <a:lnTo>
                  <a:pt x="492" y="911"/>
                </a:lnTo>
                <a:lnTo>
                  <a:pt x="492" y="911"/>
                </a:lnTo>
                <a:lnTo>
                  <a:pt x="483" y="918"/>
                </a:lnTo>
                <a:lnTo>
                  <a:pt x="473" y="925"/>
                </a:lnTo>
                <a:lnTo>
                  <a:pt x="473" y="925"/>
                </a:lnTo>
                <a:lnTo>
                  <a:pt x="459" y="935"/>
                </a:lnTo>
                <a:lnTo>
                  <a:pt x="447" y="946"/>
                </a:lnTo>
                <a:lnTo>
                  <a:pt x="447" y="946"/>
                </a:lnTo>
                <a:close/>
                <a:moveTo>
                  <a:pt x="462" y="925"/>
                </a:moveTo>
                <a:lnTo>
                  <a:pt x="462" y="925"/>
                </a:lnTo>
                <a:lnTo>
                  <a:pt x="444" y="939"/>
                </a:lnTo>
                <a:lnTo>
                  <a:pt x="444" y="939"/>
                </a:lnTo>
                <a:lnTo>
                  <a:pt x="434" y="946"/>
                </a:lnTo>
                <a:lnTo>
                  <a:pt x="434" y="946"/>
                </a:lnTo>
                <a:lnTo>
                  <a:pt x="434" y="946"/>
                </a:lnTo>
                <a:lnTo>
                  <a:pt x="434" y="946"/>
                </a:lnTo>
                <a:lnTo>
                  <a:pt x="436" y="943"/>
                </a:lnTo>
                <a:lnTo>
                  <a:pt x="436" y="943"/>
                </a:lnTo>
                <a:lnTo>
                  <a:pt x="453" y="930"/>
                </a:lnTo>
                <a:lnTo>
                  <a:pt x="470" y="918"/>
                </a:lnTo>
                <a:lnTo>
                  <a:pt x="488" y="905"/>
                </a:lnTo>
                <a:lnTo>
                  <a:pt x="496" y="899"/>
                </a:lnTo>
                <a:lnTo>
                  <a:pt x="503" y="891"/>
                </a:lnTo>
                <a:lnTo>
                  <a:pt x="503" y="891"/>
                </a:lnTo>
                <a:lnTo>
                  <a:pt x="502" y="902"/>
                </a:lnTo>
                <a:lnTo>
                  <a:pt x="502" y="902"/>
                </a:lnTo>
                <a:lnTo>
                  <a:pt x="502" y="902"/>
                </a:lnTo>
                <a:lnTo>
                  <a:pt x="502" y="902"/>
                </a:lnTo>
                <a:lnTo>
                  <a:pt x="492" y="908"/>
                </a:lnTo>
                <a:lnTo>
                  <a:pt x="482" y="913"/>
                </a:lnTo>
                <a:lnTo>
                  <a:pt x="473" y="919"/>
                </a:lnTo>
                <a:lnTo>
                  <a:pt x="462" y="925"/>
                </a:lnTo>
                <a:lnTo>
                  <a:pt x="462" y="925"/>
                </a:lnTo>
                <a:close/>
                <a:moveTo>
                  <a:pt x="279" y="689"/>
                </a:moveTo>
                <a:lnTo>
                  <a:pt x="279" y="689"/>
                </a:lnTo>
                <a:lnTo>
                  <a:pt x="290" y="677"/>
                </a:lnTo>
                <a:lnTo>
                  <a:pt x="290" y="677"/>
                </a:lnTo>
                <a:lnTo>
                  <a:pt x="302" y="665"/>
                </a:lnTo>
                <a:lnTo>
                  <a:pt x="316" y="653"/>
                </a:lnTo>
                <a:lnTo>
                  <a:pt x="316" y="653"/>
                </a:lnTo>
                <a:lnTo>
                  <a:pt x="341" y="629"/>
                </a:lnTo>
                <a:lnTo>
                  <a:pt x="366" y="608"/>
                </a:lnTo>
                <a:lnTo>
                  <a:pt x="393" y="588"/>
                </a:lnTo>
                <a:lnTo>
                  <a:pt x="420" y="568"/>
                </a:lnTo>
                <a:lnTo>
                  <a:pt x="420" y="568"/>
                </a:lnTo>
                <a:lnTo>
                  <a:pt x="462" y="536"/>
                </a:lnTo>
                <a:lnTo>
                  <a:pt x="462" y="536"/>
                </a:lnTo>
                <a:lnTo>
                  <a:pt x="493" y="512"/>
                </a:lnTo>
                <a:lnTo>
                  <a:pt x="493" y="512"/>
                </a:lnTo>
                <a:lnTo>
                  <a:pt x="509" y="499"/>
                </a:lnTo>
                <a:lnTo>
                  <a:pt x="509" y="499"/>
                </a:lnTo>
                <a:lnTo>
                  <a:pt x="520" y="490"/>
                </a:lnTo>
                <a:lnTo>
                  <a:pt x="520" y="490"/>
                </a:lnTo>
                <a:lnTo>
                  <a:pt x="523" y="489"/>
                </a:lnTo>
                <a:lnTo>
                  <a:pt x="524" y="487"/>
                </a:lnTo>
                <a:lnTo>
                  <a:pt x="524" y="487"/>
                </a:lnTo>
                <a:lnTo>
                  <a:pt x="528" y="485"/>
                </a:lnTo>
                <a:lnTo>
                  <a:pt x="528" y="485"/>
                </a:lnTo>
                <a:lnTo>
                  <a:pt x="529" y="484"/>
                </a:lnTo>
                <a:lnTo>
                  <a:pt x="528" y="483"/>
                </a:lnTo>
                <a:lnTo>
                  <a:pt x="528" y="483"/>
                </a:lnTo>
                <a:lnTo>
                  <a:pt x="527" y="483"/>
                </a:lnTo>
                <a:lnTo>
                  <a:pt x="527" y="483"/>
                </a:lnTo>
                <a:lnTo>
                  <a:pt x="523" y="485"/>
                </a:lnTo>
                <a:lnTo>
                  <a:pt x="523" y="485"/>
                </a:lnTo>
                <a:lnTo>
                  <a:pt x="523" y="485"/>
                </a:lnTo>
                <a:lnTo>
                  <a:pt x="523" y="485"/>
                </a:lnTo>
                <a:lnTo>
                  <a:pt x="507" y="496"/>
                </a:lnTo>
                <a:lnTo>
                  <a:pt x="493" y="507"/>
                </a:lnTo>
                <a:lnTo>
                  <a:pt x="463" y="530"/>
                </a:lnTo>
                <a:lnTo>
                  <a:pt x="463" y="530"/>
                </a:lnTo>
                <a:lnTo>
                  <a:pt x="411" y="571"/>
                </a:lnTo>
                <a:lnTo>
                  <a:pt x="411" y="571"/>
                </a:lnTo>
                <a:lnTo>
                  <a:pt x="401" y="579"/>
                </a:lnTo>
                <a:lnTo>
                  <a:pt x="401" y="579"/>
                </a:lnTo>
                <a:lnTo>
                  <a:pt x="369" y="602"/>
                </a:lnTo>
                <a:lnTo>
                  <a:pt x="339" y="627"/>
                </a:lnTo>
                <a:lnTo>
                  <a:pt x="311" y="653"/>
                </a:lnTo>
                <a:lnTo>
                  <a:pt x="281" y="679"/>
                </a:lnTo>
                <a:lnTo>
                  <a:pt x="281" y="679"/>
                </a:lnTo>
                <a:lnTo>
                  <a:pt x="276" y="683"/>
                </a:lnTo>
                <a:lnTo>
                  <a:pt x="276" y="683"/>
                </a:lnTo>
                <a:lnTo>
                  <a:pt x="276" y="682"/>
                </a:lnTo>
                <a:lnTo>
                  <a:pt x="276" y="682"/>
                </a:lnTo>
                <a:lnTo>
                  <a:pt x="281" y="677"/>
                </a:lnTo>
                <a:lnTo>
                  <a:pt x="281" y="677"/>
                </a:lnTo>
                <a:lnTo>
                  <a:pt x="292" y="664"/>
                </a:lnTo>
                <a:lnTo>
                  <a:pt x="292" y="664"/>
                </a:lnTo>
                <a:lnTo>
                  <a:pt x="306" y="648"/>
                </a:lnTo>
                <a:lnTo>
                  <a:pt x="306" y="648"/>
                </a:lnTo>
                <a:lnTo>
                  <a:pt x="323" y="632"/>
                </a:lnTo>
                <a:lnTo>
                  <a:pt x="323" y="632"/>
                </a:lnTo>
                <a:lnTo>
                  <a:pt x="339" y="618"/>
                </a:lnTo>
                <a:lnTo>
                  <a:pt x="355" y="605"/>
                </a:lnTo>
                <a:lnTo>
                  <a:pt x="388" y="580"/>
                </a:lnTo>
                <a:lnTo>
                  <a:pt x="388" y="580"/>
                </a:lnTo>
                <a:lnTo>
                  <a:pt x="388" y="580"/>
                </a:lnTo>
                <a:lnTo>
                  <a:pt x="388" y="580"/>
                </a:lnTo>
                <a:lnTo>
                  <a:pt x="411" y="564"/>
                </a:lnTo>
                <a:lnTo>
                  <a:pt x="432" y="547"/>
                </a:lnTo>
                <a:lnTo>
                  <a:pt x="432" y="547"/>
                </a:lnTo>
                <a:lnTo>
                  <a:pt x="441" y="540"/>
                </a:lnTo>
                <a:lnTo>
                  <a:pt x="441" y="540"/>
                </a:lnTo>
                <a:lnTo>
                  <a:pt x="451" y="532"/>
                </a:lnTo>
                <a:lnTo>
                  <a:pt x="451" y="532"/>
                </a:lnTo>
                <a:lnTo>
                  <a:pt x="482" y="509"/>
                </a:lnTo>
                <a:lnTo>
                  <a:pt x="497" y="497"/>
                </a:lnTo>
                <a:lnTo>
                  <a:pt x="511" y="485"/>
                </a:lnTo>
                <a:lnTo>
                  <a:pt x="511" y="485"/>
                </a:lnTo>
                <a:lnTo>
                  <a:pt x="516" y="484"/>
                </a:lnTo>
                <a:lnTo>
                  <a:pt x="516" y="484"/>
                </a:lnTo>
                <a:lnTo>
                  <a:pt x="529" y="482"/>
                </a:lnTo>
                <a:lnTo>
                  <a:pt x="529" y="482"/>
                </a:lnTo>
                <a:lnTo>
                  <a:pt x="529" y="484"/>
                </a:lnTo>
                <a:lnTo>
                  <a:pt x="529" y="484"/>
                </a:lnTo>
                <a:lnTo>
                  <a:pt x="531" y="494"/>
                </a:lnTo>
                <a:lnTo>
                  <a:pt x="531" y="494"/>
                </a:lnTo>
                <a:lnTo>
                  <a:pt x="520" y="505"/>
                </a:lnTo>
                <a:lnTo>
                  <a:pt x="520" y="505"/>
                </a:lnTo>
                <a:lnTo>
                  <a:pt x="516" y="507"/>
                </a:lnTo>
                <a:lnTo>
                  <a:pt x="516" y="507"/>
                </a:lnTo>
                <a:lnTo>
                  <a:pt x="498" y="520"/>
                </a:lnTo>
                <a:lnTo>
                  <a:pt x="498" y="520"/>
                </a:lnTo>
                <a:lnTo>
                  <a:pt x="468" y="544"/>
                </a:lnTo>
                <a:lnTo>
                  <a:pt x="437" y="568"/>
                </a:lnTo>
                <a:lnTo>
                  <a:pt x="437" y="568"/>
                </a:lnTo>
                <a:lnTo>
                  <a:pt x="382" y="607"/>
                </a:lnTo>
                <a:lnTo>
                  <a:pt x="355" y="626"/>
                </a:lnTo>
                <a:lnTo>
                  <a:pt x="329" y="648"/>
                </a:lnTo>
                <a:lnTo>
                  <a:pt x="329" y="648"/>
                </a:lnTo>
                <a:lnTo>
                  <a:pt x="304" y="670"/>
                </a:lnTo>
                <a:lnTo>
                  <a:pt x="291" y="681"/>
                </a:lnTo>
                <a:lnTo>
                  <a:pt x="279" y="691"/>
                </a:lnTo>
                <a:lnTo>
                  <a:pt x="279" y="691"/>
                </a:lnTo>
                <a:lnTo>
                  <a:pt x="276" y="693"/>
                </a:lnTo>
                <a:lnTo>
                  <a:pt x="276" y="693"/>
                </a:lnTo>
                <a:lnTo>
                  <a:pt x="276" y="692"/>
                </a:lnTo>
                <a:lnTo>
                  <a:pt x="276" y="692"/>
                </a:lnTo>
                <a:lnTo>
                  <a:pt x="279" y="689"/>
                </a:lnTo>
                <a:lnTo>
                  <a:pt x="279" y="689"/>
                </a:lnTo>
                <a:close/>
                <a:moveTo>
                  <a:pt x="276" y="689"/>
                </a:moveTo>
                <a:lnTo>
                  <a:pt x="276" y="689"/>
                </a:lnTo>
                <a:lnTo>
                  <a:pt x="276" y="685"/>
                </a:lnTo>
                <a:lnTo>
                  <a:pt x="276" y="685"/>
                </a:lnTo>
                <a:lnTo>
                  <a:pt x="288" y="677"/>
                </a:lnTo>
                <a:lnTo>
                  <a:pt x="288" y="677"/>
                </a:lnTo>
                <a:lnTo>
                  <a:pt x="276" y="689"/>
                </a:lnTo>
                <a:lnTo>
                  <a:pt x="276" y="689"/>
                </a:lnTo>
                <a:close/>
                <a:moveTo>
                  <a:pt x="464" y="531"/>
                </a:moveTo>
                <a:lnTo>
                  <a:pt x="464" y="531"/>
                </a:lnTo>
                <a:lnTo>
                  <a:pt x="485" y="515"/>
                </a:lnTo>
                <a:lnTo>
                  <a:pt x="485" y="515"/>
                </a:lnTo>
                <a:lnTo>
                  <a:pt x="469" y="527"/>
                </a:lnTo>
                <a:lnTo>
                  <a:pt x="469" y="527"/>
                </a:lnTo>
                <a:lnTo>
                  <a:pt x="464" y="531"/>
                </a:lnTo>
                <a:lnTo>
                  <a:pt x="464" y="531"/>
                </a:lnTo>
                <a:close/>
                <a:moveTo>
                  <a:pt x="308" y="557"/>
                </a:moveTo>
                <a:lnTo>
                  <a:pt x="308" y="557"/>
                </a:lnTo>
                <a:lnTo>
                  <a:pt x="292" y="570"/>
                </a:lnTo>
                <a:lnTo>
                  <a:pt x="285" y="577"/>
                </a:lnTo>
                <a:lnTo>
                  <a:pt x="278" y="585"/>
                </a:lnTo>
                <a:lnTo>
                  <a:pt x="278" y="585"/>
                </a:lnTo>
                <a:lnTo>
                  <a:pt x="278" y="583"/>
                </a:lnTo>
                <a:lnTo>
                  <a:pt x="278" y="583"/>
                </a:lnTo>
                <a:lnTo>
                  <a:pt x="279" y="583"/>
                </a:lnTo>
                <a:lnTo>
                  <a:pt x="279" y="583"/>
                </a:lnTo>
                <a:lnTo>
                  <a:pt x="285" y="576"/>
                </a:lnTo>
                <a:lnTo>
                  <a:pt x="293" y="569"/>
                </a:lnTo>
                <a:lnTo>
                  <a:pt x="308" y="557"/>
                </a:lnTo>
                <a:lnTo>
                  <a:pt x="308" y="557"/>
                </a:lnTo>
                <a:close/>
                <a:moveTo>
                  <a:pt x="279" y="570"/>
                </a:moveTo>
                <a:lnTo>
                  <a:pt x="279" y="570"/>
                </a:lnTo>
                <a:lnTo>
                  <a:pt x="279" y="569"/>
                </a:lnTo>
                <a:lnTo>
                  <a:pt x="279" y="569"/>
                </a:lnTo>
                <a:lnTo>
                  <a:pt x="285" y="564"/>
                </a:lnTo>
                <a:lnTo>
                  <a:pt x="285" y="564"/>
                </a:lnTo>
                <a:lnTo>
                  <a:pt x="279" y="570"/>
                </a:lnTo>
                <a:lnTo>
                  <a:pt x="279" y="570"/>
                </a:lnTo>
                <a:close/>
                <a:moveTo>
                  <a:pt x="319" y="550"/>
                </a:moveTo>
                <a:lnTo>
                  <a:pt x="319" y="550"/>
                </a:lnTo>
                <a:lnTo>
                  <a:pt x="327" y="544"/>
                </a:lnTo>
                <a:lnTo>
                  <a:pt x="327" y="544"/>
                </a:lnTo>
                <a:lnTo>
                  <a:pt x="345" y="534"/>
                </a:lnTo>
                <a:lnTo>
                  <a:pt x="345" y="534"/>
                </a:lnTo>
                <a:lnTo>
                  <a:pt x="311" y="564"/>
                </a:lnTo>
                <a:lnTo>
                  <a:pt x="293" y="579"/>
                </a:lnTo>
                <a:lnTo>
                  <a:pt x="278" y="595"/>
                </a:lnTo>
                <a:lnTo>
                  <a:pt x="278" y="595"/>
                </a:lnTo>
                <a:lnTo>
                  <a:pt x="278" y="589"/>
                </a:lnTo>
                <a:lnTo>
                  <a:pt x="278" y="589"/>
                </a:lnTo>
                <a:lnTo>
                  <a:pt x="287" y="578"/>
                </a:lnTo>
                <a:lnTo>
                  <a:pt x="297" y="569"/>
                </a:lnTo>
                <a:lnTo>
                  <a:pt x="319" y="550"/>
                </a:lnTo>
                <a:lnTo>
                  <a:pt x="319" y="550"/>
                </a:lnTo>
                <a:close/>
                <a:moveTo>
                  <a:pt x="287" y="588"/>
                </a:moveTo>
                <a:lnTo>
                  <a:pt x="287" y="588"/>
                </a:lnTo>
                <a:lnTo>
                  <a:pt x="300" y="575"/>
                </a:lnTo>
                <a:lnTo>
                  <a:pt x="314" y="564"/>
                </a:lnTo>
                <a:lnTo>
                  <a:pt x="314" y="564"/>
                </a:lnTo>
                <a:lnTo>
                  <a:pt x="352" y="531"/>
                </a:lnTo>
                <a:lnTo>
                  <a:pt x="352" y="531"/>
                </a:lnTo>
                <a:lnTo>
                  <a:pt x="362" y="526"/>
                </a:lnTo>
                <a:lnTo>
                  <a:pt x="362" y="526"/>
                </a:lnTo>
                <a:lnTo>
                  <a:pt x="342" y="542"/>
                </a:lnTo>
                <a:lnTo>
                  <a:pt x="342" y="542"/>
                </a:lnTo>
                <a:lnTo>
                  <a:pt x="315" y="565"/>
                </a:lnTo>
                <a:lnTo>
                  <a:pt x="300" y="577"/>
                </a:lnTo>
                <a:lnTo>
                  <a:pt x="288" y="589"/>
                </a:lnTo>
                <a:lnTo>
                  <a:pt x="288" y="589"/>
                </a:lnTo>
                <a:lnTo>
                  <a:pt x="278" y="598"/>
                </a:lnTo>
                <a:lnTo>
                  <a:pt x="278" y="598"/>
                </a:lnTo>
                <a:lnTo>
                  <a:pt x="278" y="598"/>
                </a:lnTo>
                <a:lnTo>
                  <a:pt x="278" y="598"/>
                </a:lnTo>
                <a:lnTo>
                  <a:pt x="287" y="588"/>
                </a:lnTo>
                <a:lnTo>
                  <a:pt x="287" y="588"/>
                </a:lnTo>
                <a:close/>
                <a:moveTo>
                  <a:pt x="295" y="584"/>
                </a:moveTo>
                <a:lnTo>
                  <a:pt x="295" y="584"/>
                </a:lnTo>
                <a:lnTo>
                  <a:pt x="303" y="576"/>
                </a:lnTo>
                <a:lnTo>
                  <a:pt x="313" y="569"/>
                </a:lnTo>
                <a:lnTo>
                  <a:pt x="331" y="555"/>
                </a:lnTo>
                <a:lnTo>
                  <a:pt x="331" y="555"/>
                </a:lnTo>
                <a:lnTo>
                  <a:pt x="360" y="531"/>
                </a:lnTo>
                <a:lnTo>
                  <a:pt x="360" y="531"/>
                </a:lnTo>
                <a:lnTo>
                  <a:pt x="373" y="521"/>
                </a:lnTo>
                <a:lnTo>
                  <a:pt x="373" y="521"/>
                </a:lnTo>
                <a:lnTo>
                  <a:pt x="379" y="518"/>
                </a:lnTo>
                <a:lnTo>
                  <a:pt x="379" y="518"/>
                </a:lnTo>
                <a:lnTo>
                  <a:pt x="382" y="517"/>
                </a:lnTo>
                <a:lnTo>
                  <a:pt x="382" y="517"/>
                </a:lnTo>
                <a:lnTo>
                  <a:pt x="368" y="531"/>
                </a:lnTo>
                <a:lnTo>
                  <a:pt x="353" y="544"/>
                </a:lnTo>
                <a:lnTo>
                  <a:pt x="322" y="570"/>
                </a:lnTo>
                <a:lnTo>
                  <a:pt x="322" y="570"/>
                </a:lnTo>
                <a:lnTo>
                  <a:pt x="307" y="583"/>
                </a:lnTo>
                <a:lnTo>
                  <a:pt x="293" y="597"/>
                </a:lnTo>
                <a:lnTo>
                  <a:pt x="293" y="597"/>
                </a:lnTo>
                <a:lnTo>
                  <a:pt x="285" y="604"/>
                </a:lnTo>
                <a:lnTo>
                  <a:pt x="277" y="612"/>
                </a:lnTo>
                <a:lnTo>
                  <a:pt x="277" y="612"/>
                </a:lnTo>
                <a:lnTo>
                  <a:pt x="277" y="600"/>
                </a:lnTo>
                <a:lnTo>
                  <a:pt x="277" y="600"/>
                </a:lnTo>
                <a:lnTo>
                  <a:pt x="286" y="593"/>
                </a:lnTo>
                <a:lnTo>
                  <a:pt x="295" y="584"/>
                </a:lnTo>
                <a:lnTo>
                  <a:pt x="295" y="584"/>
                </a:lnTo>
                <a:close/>
                <a:moveTo>
                  <a:pt x="278" y="614"/>
                </a:moveTo>
                <a:lnTo>
                  <a:pt x="278" y="614"/>
                </a:lnTo>
                <a:lnTo>
                  <a:pt x="286" y="606"/>
                </a:lnTo>
                <a:lnTo>
                  <a:pt x="294" y="598"/>
                </a:lnTo>
                <a:lnTo>
                  <a:pt x="294" y="598"/>
                </a:lnTo>
                <a:lnTo>
                  <a:pt x="311" y="583"/>
                </a:lnTo>
                <a:lnTo>
                  <a:pt x="328" y="569"/>
                </a:lnTo>
                <a:lnTo>
                  <a:pt x="328" y="569"/>
                </a:lnTo>
                <a:lnTo>
                  <a:pt x="358" y="542"/>
                </a:lnTo>
                <a:lnTo>
                  <a:pt x="373" y="529"/>
                </a:lnTo>
                <a:lnTo>
                  <a:pt x="387" y="515"/>
                </a:lnTo>
                <a:lnTo>
                  <a:pt x="387" y="515"/>
                </a:lnTo>
                <a:lnTo>
                  <a:pt x="381" y="526"/>
                </a:lnTo>
                <a:lnTo>
                  <a:pt x="381" y="526"/>
                </a:lnTo>
                <a:lnTo>
                  <a:pt x="357" y="546"/>
                </a:lnTo>
                <a:lnTo>
                  <a:pt x="357" y="546"/>
                </a:lnTo>
                <a:lnTo>
                  <a:pt x="321" y="578"/>
                </a:lnTo>
                <a:lnTo>
                  <a:pt x="302" y="593"/>
                </a:lnTo>
                <a:lnTo>
                  <a:pt x="285" y="609"/>
                </a:lnTo>
                <a:lnTo>
                  <a:pt x="285" y="609"/>
                </a:lnTo>
                <a:lnTo>
                  <a:pt x="277" y="617"/>
                </a:lnTo>
                <a:lnTo>
                  <a:pt x="277" y="617"/>
                </a:lnTo>
                <a:lnTo>
                  <a:pt x="277" y="615"/>
                </a:lnTo>
                <a:lnTo>
                  <a:pt x="277" y="615"/>
                </a:lnTo>
                <a:lnTo>
                  <a:pt x="278" y="614"/>
                </a:lnTo>
                <a:lnTo>
                  <a:pt x="278" y="614"/>
                </a:lnTo>
                <a:close/>
                <a:moveTo>
                  <a:pt x="401" y="514"/>
                </a:moveTo>
                <a:lnTo>
                  <a:pt x="401" y="514"/>
                </a:lnTo>
                <a:lnTo>
                  <a:pt x="401" y="523"/>
                </a:lnTo>
                <a:lnTo>
                  <a:pt x="401" y="523"/>
                </a:lnTo>
                <a:lnTo>
                  <a:pt x="388" y="532"/>
                </a:lnTo>
                <a:lnTo>
                  <a:pt x="388" y="532"/>
                </a:lnTo>
                <a:lnTo>
                  <a:pt x="396" y="518"/>
                </a:lnTo>
                <a:lnTo>
                  <a:pt x="396" y="518"/>
                </a:lnTo>
                <a:lnTo>
                  <a:pt x="401" y="514"/>
                </a:lnTo>
                <a:lnTo>
                  <a:pt x="401" y="514"/>
                </a:lnTo>
                <a:close/>
                <a:moveTo>
                  <a:pt x="399" y="513"/>
                </a:moveTo>
                <a:lnTo>
                  <a:pt x="399" y="513"/>
                </a:lnTo>
                <a:lnTo>
                  <a:pt x="401" y="511"/>
                </a:lnTo>
                <a:lnTo>
                  <a:pt x="401" y="511"/>
                </a:lnTo>
                <a:lnTo>
                  <a:pt x="401" y="512"/>
                </a:lnTo>
                <a:lnTo>
                  <a:pt x="401" y="512"/>
                </a:lnTo>
                <a:lnTo>
                  <a:pt x="399" y="513"/>
                </a:lnTo>
                <a:lnTo>
                  <a:pt x="399" y="513"/>
                </a:lnTo>
                <a:close/>
                <a:moveTo>
                  <a:pt x="397" y="528"/>
                </a:moveTo>
                <a:lnTo>
                  <a:pt x="397" y="528"/>
                </a:lnTo>
                <a:lnTo>
                  <a:pt x="401" y="524"/>
                </a:lnTo>
                <a:lnTo>
                  <a:pt x="401" y="524"/>
                </a:lnTo>
                <a:lnTo>
                  <a:pt x="401" y="536"/>
                </a:lnTo>
                <a:lnTo>
                  <a:pt x="401" y="536"/>
                </a:lnTo>
                <a:lnTo>
                  <a:pt x="385" y="547"/>
                </a:lnTo>
                <a:lnTo>
                  <a:pt x="385" y="547"/>
                </a:lnTo>
                <a:lnTo>
                  <a:pt x="388" y="534"/>
                </a:lnTo>
                <a:lnTo>
                  <a:pt x="388" y="534"/>
                </a:lnTo>
                <a:lnTo>
                  <a:pt x="397" y="528"/>
                </a:lnTo>
                <a:lnTo>
                  <a:pt x="397" y="528"/>
                </a:lnTo>
                <a:close/>
                <a:moveTo>
                  <a:pt x="385" y="560"/>
                </a:moveTo>
                <a:lnTo>
                  <a:pt x="385" y="560"/>
                </a:lnTo>
                <a:lnTo>
                  <a:pt x="384" y="556"/>
                </a:lnTo>
                <a:lnTo>
                  <a:pt x="384" y="550"/>
                </a:lnTo>
                <a:lnTo>
                  <a:pt x="384" y="550"/>
                </a:lnTo>
                <a:lnTo>
                  <a:pt x="401" y="539"/>
                </a:lnTo>
                <a:lnTo>
                  <a:pt x="401" y="539"/>
                </a:lnTo>
                <a:lnTo>
                  <a:pt x="399" y="545"/>
                </a:lnTo>
                <a:lnTo>
                  <a:pt x="398" y="550"/>
                </a:lnTo>
                <a:lnTo>
                  <a:pt x="398" y="550"/>
                </a:lnTo>
                <a:lnTo>
                  <a:pt x="385" y="560"/>
                </a:lnTo>
                <a:lnTo>
                  <a:pt x="385" y="560"/>
                </a:lnTo>
                <a:close/>
                <a:moveTo>
                  <a:pt x="395" y="556"/>
                </a:moveTo>
                <a:lnTo>
                  <a:pt x="395" y="556"/>
                </a:lnTo>
                <a:lnTo>
                  <a:pt x="391" y="560"/>
                </a:lnTo>
                <a:lnTo>
                  <a:pt x="391" y="560"/>
                </a:lnTo>
                <a:lnTo>
                  <a:pt x="387" y="561"/>
                </a:lnTo>
                <a:lnTo>
                  <a:pt x="387" y="561"/>
                </a:lnTo>
                <a:lnTo>
                  <a:pt x="395" y="556"/>
                </a:lnTo>
                <a:lnTo>
                  <a:pt x="395" y="556"/>
                </a:lnTo>
                <a:close/>
                <a:moveTo>
                  <a:pt x="346" y="559"/>
                </a:moveTo>
                <a:lnTo>
                  <a:pt x="346" y="559"/>
                </a:lnTo>
                <a:lnTo>
                  <a:pt x="380" y="530"/>
                </a:lnTo>
                <a:lnTo>
                  <a:pt x="380" y="530"/>
                </a:lnTo>
                <a:lnTo>
                  <a:pt x="376" y="542"/>
                </a:lnTo>
                <a:lnTo>
                  <a:pt x="376" y="542"/>
                </a:lnTo>
                <a:lnTo>
                  <a:pt x="358" y="555"/>
                </a:lnTo>
                <a:lnTo>
                  <a:pt x="341" y="568"/>
                </a:lnTo>
                <a:lnTo>
                  <a:pt x="341" y="568"/>
                </a:lnTo>
                <a:lnTo>
                  <a:pt x="321" y="585"/>
                </a:lnTo>
                <a:lnTo>
                  <a:pt x="301" y="603"/>
                </a:lnTo>
                <a:lnTo>
                  <a:pt x="301" y="603"/>
                </a:lnTo>
                <a:lnTo>
                  <a:pt x="289" y="615"/>
                </a:lnTo>
                <a:lnTo>
                  <a:pt x="277" y="628"/>
                </a:lnTo>
                <a:lnTo>
                  <a:pt x="277" y="628"/>
                </a:lnTo>
                <a:lnTo>
                  <a:pt x="277" y="619"/>
                </a:lnTo>
                <a:lnTo>
                  <a:pt x="277" y="619"/>
                </a:lnTo>
                <a:lnTo>
                  <a:pt x="294" y="604"/>
                </a:lnTo>
                <a:lnTo>
                  <a:pt x="312" y="589"/>
                </a:lnTo>
                <a:lnTo>
                  <a:pt x="329" y="574"/>
                </a:lnTo>
                <a:lnTo>
                  <a:pt x="346" y="559"/>
                </a:lnTo>
                <a:lnTo>
                  <a:pt x="346" y="559"/>
                </a:lnTo>
                <a:close/>
                <a:moveTo>
                  <a:pt x="287" y="621"/>
                </a:moveTo>
                <a:lnTo>
                  <a:pt x="287" y="621"/>
                </a:lnTo>
                <a:lnTo>
                  <a:pt x="307" y="601"/>
                </a:lnTo>
                <a:lnTo>
                  <a:pt x="307" y="601"/>
                </a:lnTo>
                <a:lnTo>
                  <a:pt x="329" y="582"/>
                </a:lnTo>
                <a:lnTo>
                  <a:pt x="350" y="564"/>
                </a:lnTo>
                <a:lnTo>
                  <a:pt x="350" y="564"/>
                </a:lnTo>
                <a:lnTo>
                  <a:pt x="375" y="543"/>
                </a:lnTo>
                <a:lnTo>
                  <a:pt x="375" y="543"/>
                </a:lnTo>
                <a:lnTo>
                  <a:pt x="374" y="550"/>
                </a:lnTo>
                <a:lnTo>
                  <a:pt x="374" y="556"/>
                </a:lnTo>
                <a:lnTo>
                  <a:pt x="374" y="556"/>
                </a:lnTo>
                <a:lnTo>
                  <a:pt x="363" y="564"/>
                </a:lnTo>
                <a:lnTo>
                  <a:pt x="363" y="564"/>
                </a:lnTo>
                <a:lnTo>
                  <a:pt x="341" y="580"/>
                </a:lnTo>
                <a:lnTo>
                  <a:pt x="320" y="596"/>
                </a:lnTo>
                <a:lnTo>
                  <a:pt x="320" y="596"/>
                </a:lnTo>
                <a:lnTo>
                  <a:pt x="310" y="605"/>
                </a:lnTo>
                <a:lnTo>
                  <a:pt x="299" y="614"/>
                </a:lnTo>
                <a:lnTo>
                  <a:pt x="289" y="623"/>
                </a:lnTo>
                <a:lnTo>
                  <a:pt x="279" y="631"/>
                </a:lnTo>
                <a:lnTo>
                  <a:pt x="279" y="631"/>
                </a:lnTo>
                <a:lnTo>
                  <a:pt x="277" y="634"/>
                </a:lnTo>
                <a:lnTo>
                  <a:pt x="277" y="634"/>
                </a:lnTo>
                <a:lnTo>
                  <a:pt x="277" y="631"/>
                </a:lnTo>
                <a:lnTo>
                  <a:pt x="277" y="631"/>
                </a:lnTo>
                <a:lnTo>
                  <a:pt x="287" y="621"/>
                </a:lnTo>
                <a:lnTo>
                  <a:pt x="287" y="621"/>
                </a:lnTo>
                <a:close/>
                <a:moveTo>
                  <a:pt x="310" y="608"/>
                </a:moveTo>
                <a:lnTo>
                  <a:pt x="310" y="608"/>
                </a:lnTo>
                <a:lnTo>
                  <a:pt x="323" y="597"/>
                </a:lnTo>
                <a:lnTo>
                  <a:pt x="336" y="586"/>
                </a:lnTo>
                <a:lnTo>
                  <a:pt x="364" y="566"/>
                </a:lnTo>
                <a:lnTo>
                  <a:pt x="364" y="566"/>
                </a:lnTo>
                <a:lnTo>
                  <a:pt x="374" y="559"/>
                </a:lnTo>
                <a:lnTo>
                  <a:pt x="374" y="559"/>
                </a:lnTo>
                <a:lnTo>
                  <a:pt x="375" y="562"/>
                </a:lnTo>
                <a:lnTo>
                  <a:pt x="378" y="565"/>
                </a:lnTo>
                <a:lnTo>
                  <a:pt x="378" y="565"/>
                </a:lnTo>
                <a:lnTo>
                  <a:pt x="350" y="586"/>
                </a:lnTo>
                <a:lnTo>
                  <a:pt x="350" y="586"/>
                </a:lnTo>
                <a:lnTo>
                  <a:pt x="329" y="602"/>
                </a:lnTo>
                <a:lnTo>
                  <a:pt x="308" y="619"/>
                </a:lnTo>
                <a:lnTo>
                  <a:pt x="308" y="619"/>
                </a:lnTo>
                <a:lnTo>
                  <a:pt x="291" y="635"/>
                </a:lnTo>
                <a:lnTo>
                  <a:pt x="283" y="643"/>
                </a:lnTo>
                <a:lnTo>
                  <a:pt x="276" y="651"/>
                </a:lnTo>
                <a:lnTo>
                  <a:pt x="276" y="651"/>
                </a:lnTo>
                <a:lnTo>
                  <a:pt x="276" y="636"/>
                </a:lnTo>
                <a:lnTo>
                  <a:pt x="276" y="636"/>
                </a:lnTo>
                <a:lnTo>
                  <a:pt x="285" y="629"/>
                </a:lnTo>
                <a:lnTo>
                  <a:pt x="293" y="622"/>
                </a:lnTo>
                <a:lnTo>
                  <a:pt x="310" y="608"/>
                </a:lnTo>
                <a:lnTo>
                  <a:pt x="310" y="608"/>
                </a:lnTo>
                <a:close/>
                <a:moveTo>
                  <a:pt x="295" y="636"/>
                </a:moveTo>
                <a:lnTo>
                  <a:pt x="295" y="636"/>
                </a:lnTo>
                <a:lnTo>
                  <a:pt x="306" y="624"/>
                </a:lnTo>
                <a:lnTo>
                  <a:pt x="318" y="614"/>
                </a:lnTo>
                <a:lnTo>
                  <a:pt x="318" y="614"/>
                </a:lnTo>
                <a:lnTo>
                  <a:pt x="344" y="593"/>
                </a:lnTo>
                <a:lnTo>
                  <a:pt x="371" y="573"/>
                </a:lnTo>
                <a:lnTo>
                  <a:pt x="371" y="573"/>
                </a:lnTo>
                <a:lnTo>
                  <a:pt x="379" y="567"/>
                </a:lnTo>
                <a:lnTo>
                  <a:pt x="379" y="567"/>
                </a:lnTo>
                <a:lnTo>
                  <a:pt x="381" y="567"/>
                </a:lnTo>
                <a:lnTo>
                  <a:pt x="381" y="567"/>
                </a:lnTo>
                <a:lnTo>
                  <a:pt x="374" y="572"/>
                </a:lnTo>
                <a:lnTo>
                  <a:pt x="374" y="572"/>
                </a:lnTo>
                <a:lnTo>
                  <a:pt x="349" y="592"/>
                </a:lnTo>
                <a:lnTo>
                  <a:pt x="324" y="612"/>
                </a:lnTo>
                <a:lnTo>
                  <a:pt x="324" y="612"/>
                </a:lnTo>
                <a:lnTo>
                  <a:pt x="300" y="632"/>
                </a:lnTo>
                <a:lnTo>
                  <a:pt x="300" y="632"/>
                </a:lnTo>
                <a:lnTo>
                  <a:pt x="289" y="644"/>
                </a:lnTo>
                <a:lnTo>
                  <a:pt x="289" y="644"/>
                </a:lnTo>
                <a:lnTo>
                  <a:pt x="282" y="649"/>
                </a:lnTo>
                <a:lnTo>
                  <a:pt x="276" y="655"/>
                </a:lnTo>
                <a:lnTo>
                  <a:pt x="276" y="655"/>
                </a:lnTo>
                <a:lnTo>
                  <a:pt x="276" y="654"/>
                </a:lnTo>
                <a:lnTo>
                  <a:pt x="276" y="654"/>
                </a:lnTo>
                <a:lnTo>
                  <a:pt x="280" y="649"/>
                </a:lnTo>
                <a:lnTo>
                  <a:pt x="285" y="644"/>
                </a:lnTo>
                <a:lnTo>
                  <a:pt x="295" y="636"/>
                </a:lnTo>
                <a:lnTo>
                  <a:pt x="295" y="636"/>
                </a:lnTo>
                <a:close/>
                <a:moveTo>
                  <a:pt x="317" y="620"/>
                </a:moveTo>
                <a:lnTo>
                  <a:pt x="317" y="620"/>
                </a:lnTo>
                <a:lnTo>
                  <a:pt x="348" y="595"/>
                </a:lnTo>
                <a:lnTo>
                  <a:pt x="380" y="571"/>
                </a:lnTo>
                <a:lnTo>
                  <a:pt x="380" y="571"/>
                </a:lnTo>
                <a:lnTo>
                  <a:pt x="383" y="568"/>
                </a:lnTo>
                <a:lnTo>
                  <a:pt x="383" y="568"/>
                </a:lnTo>
                <a:lnTo>
                  <a:pt x="384" y="568"/>
                </a:lnTo>
                <a:lnTo>
                  <a:pt x="384" y="568"/>
                </a:lnTo>
                <a:lnTo>
                  <a:pt x="388" y="569"/>
                </a:lnTo>
                <a:lnTo>
                  <a:pt x="388" y="569"/>
                </a:lnTo>
                <a:lnTo>
                  <a:pt x="364" y="586"/>
                </a:lnTo>
                <a:lnTo>
                  <a:pt x="364" y="586"/>
                </a:lnTo>
                <a:lnTo>
                  <a:pt x="339" y="606"/>
                </a:lnTo>
                <a:lnTo>
                  <a:pt x="315" y="627"/>
                </a:lnTo>
                <a:lnTo>
                  <a:pt x="315" y="627"/>
                </a:lnTo>
                <a:lnTo>
                  <a:pt x="302" y="641"/>
                </a:lnTo>
                <a:lnTo>
                  <a:pt x="290" y="653"/>
                </a:lnTo>
                <a:lnTo>
                  <a:pt x="290" y="653"/>
                </a:lnTo>
                <a:lnTo>
                  <a:pt x="276" y="667"/>
                </a:lnTo>
                <a:lnTo>
                  <a:pt x="276" y="667"/>
                </a:lnTo>
                <a:lnTo>
                  <a:pt x="276" y="658"/>
                </a:lnTo>
                <a:lnTo>
                  <a:pt x="276" y="658"/>
                </a:lnTo>
                <a:lnTo>
                  <a:pt x="287" y="650"/>
                </a:lnTo>
                <a:lnTo>
                  <a:pt x="297" y="640"/>
                </a:lnTo>
                <a:lnTo>
                  <a:pt x="306" y="629"/>
                </a:lnTo>
                <a:lnTo>
                  <a:pt x="317" y="620"/>
                </a:lnTo>
                <a:lnTo>
                  <a:pt x="317" y="620"/>
                </a:lnTo>
                <a:close/>
                <a:moveTo>
                  <a:pt x="276" y="670"/>
                </a:moveTo>
                <a:lnTo>
                  <a:pt x="276" y="670"/>
                </a:lnTo>
                <a:lnTo>
                  <a:pt x="282" y="666"/>
                </a:lnTo>
                <a:lnTo>
                  <a:pt x="288" y="660"/>
                </a:lnTo>
                <a:lnTo>
                  <a:pt x="298" y="648"/>
                </a:lnTo>
                <a:lnTo>
                  <a:pt x="298" y="648"/>
                </a:lnTo>
                <a:lnTo>
                  <a:pt x="311" y="635"/>
                </a:lnTo>
                <a:lnTo>
                  <a:pt x="324" y="622"/>
                </a:lnTo>
                <a:lnTo>
                  <a:pt x="324" y="622"/>
                </a:lnTo>
                <a:lnTo>
                  <a:pt x="337" y="610"/>
                </a:lnTo>
                <a:lnTo>
                  <a:pt x="352" y="598"/>
                </a:lnTo>
                <a:lnTo>
                  <a:pt x="381" y="576"/>
                </a:lnTo>
                <a:lnTo>
                  <a:pt x="381" y="576"/>
                </a:lnTo>
                <a:lnTo>
                  <a:pt x="393" y="568"/>
                </a:lnTo>
                <a:lnTo>
                  <a:pt x="393" y="568"/>
                </a:lnTo>
                <a:lnTo>
                  <a:pt x="398" y="566"/>
                </a:lnTo>
                <a:lnTo>
                  <a:pt x="401" y="563"/>
                </a:lnTo>
                <a:lnTo>
                  <a:pt x="401" y="563"/>
                </a:lnTo>
                <a:lnTo>
                  <a:pt x="424" y="545"/>
                </a:lnTo>
                <a:lnTo>
                  <a:pt x="447" y="527"/>
                </a:lnTo>
                <a:lnTo>
                  <a:pt x="469" y="509"/>
                </a:lnTo>
                <a:lnTo>
                  <a:pt x="480" y="499"/>
                </a:lnTo>
                <a:lnTo>
                  <a:pt x="491" y="488"/>
                </a:lnTo>
                <a:lnTo>
                  <a:pt x="491" y="488"/>
                </a:lnTo>
                <a:lnTo>
                  <a:pt x="491" y="488"/>
                </a:lnTo>
                <a:lnTo>
                  <a:pt x="491" y="488"/>
                </a:lnTo>
                <a:lnTo>
                  <a:pt x="507" y="486"/>
                </a:lnTo>
                <a:lnTo>
                  <a:pt x="507" y="486"/>
                </a:lnTo>
                <a:lnTo>
                  <a:pt x="449" y="531"/>
                </a:lnTo>
                <a:lnTo>
                  <a:pt x="420" y="554"/>
                </a:lnTo>
                <a:lnTo>
                  <a:pt x="391" y="576"/>
                </a:lnTo>
                <a:lnTo>
                  <a:pt x="391" y="576"/>
                </a:lnTo>
                <a:lnTo>
                  <a:pt x="389" y="577"/>
                </a:lnTo>
                <a:lnTo>
                  <a:pt x="389" y="577"/>
                </a:lnTo>
                <a:lnTo>
                  <a:pt x="370" y="590"/>
                </a:lnTo>
                <a:lnTo>
                  <a:pt x="370" y="590"/>
                </a:lnTo>
                <a:lnTo>
                  <a:pt x="342" y="612"/>
                </a:lnTo>
                <a:lnTo>
                  <a:pt x="328" y="624"/>
                </a:lnTo>
                <a:lnTo>
                  <a:pt x="315" y="637"/>
                </a:lnTo>
                <a:lnTo>
                  <a:pt x="315" y="637"/>
                </a:lnTo>
                <a:lnTo>
                  <a:pt x="298" y="653"/>
                </a:lnTo>
                <a:lnTo>
                  <a:pt x="298" y="653"/>
                </a:lnTo>
                <a:lnTo>
                  <a:pt x="287" y="662"/>
                </a:lnTo>
                <a:lnTo>
                  <a:pt x="276" y="670"/>
                </a:lnTo>
                <a:lnTo>
                  <a:pt x="276" y="670"/>
                </a:lnTo>
                <a:lnTo>
                  <a:pt x="276" y="670"/>
                </a:lnTo>
                <a:lnTo>
                  <a:pt x="276" y="670"/>
                </a:lnTo>
                <a:close/>
                <a:moveTo>
                  <a:pt x="422" y="503"/>
                </a:moveTo>
                <a:lnTo>
                  <a:pt x="422" y="503"/>
                </a:lnTo>
                <a:lnTo>
                  <a:pt x="416" y="509"/>
                </a:lnTo>
                <a:lnTo>
                  <a:pt x="416" y="509"/>
                </a:lnTo>
                <a:lnTo>
                  <a:pt x="410" y="515"/>
                </a:lnTo>
                <a:lnTo>
                  <a:pt x="410" y="515"/>
                </a:lnTo>
                <a:lnTo>
                  <a:pt x="410" y="508"/>
                </a:lnTo>
                <a:lnTo>
                  <a:pt x="410" y="508"/>
                </a:lnTo>
                <a:lnTo>
                  <a:pt x="411" y="507"/>
                </a:lnTo>
                <a:lnTo>
                  <a:pt x="411" y="507"/>
                </a:lnTo>
                <a:lnTo>
                  <a:pt x="413" y="506"/>
                </a:lnTo>
                <a:lnTo>
                  <a:pt x="413" y="506"/>
                </a:lnTo>
                <a:lnTo>
                  <a:pt x="422" y="503"/>
                </a:lnTo>
                <a:lnTo>
                  <a:pt x="422" y="503"/>
                </a:lnTo>
                <a:close/>
                <a:moveTo>
                  <a:pt x="420" y="494"/>
                </a:moveTo>
                <a:lnTo>
                  <a:pt x="420" y="494"/>
                </a:lnTo>
                <a:lnTo>
                  <a:pt x="451" y="485"/>
                </a:lnTo>
                <a:lnTo>
                  <a:pt x="451" y="485"/>
                </a:lnTo>
                <a:lnTo>
                  <a:pt x="451" y="486"/>
                </a:lnTo>
                <a:lnTo>
                  <a:pt x="451" y="486"/>
                </a:lnTo>
                <a:lnTo>
                  <a:pt x="435" y="490"/>
                </a:lnTo>
                <a:lnTo>
                  <a:pt x="420" y="494"/>
                </a:lnTo>
                <a:lnTo>
                  <a:pt x="420" y="494"/>
                </a:lnTo>
                <a:close/>
                <a:moveTo>
                  <a:pt x="410" y="518"/>
                </a:moveTo>
                <a:lnTo>
                  <a:pt x="410" y="518"/>
                </a:lnTo>
                <a:lnTo>
                  <a:pt x="417" y="510"/>
                </a:lnTo>
                <a:lnTo>
                  <a:pt x="424" y="502"/>
                </a:lnTo>
                <a:lnTo>
                  <a:pt x="424" y="502"/>
                </a:lnTo>
                <a:lnTo>
                  <a:pt x="442" y="498"/>
                </a:lnTo>
                <a:lnTo>
                  <a:pt x="460" y="494"/>
                </a:lnTo>
                <a:lnTo>
                  <a:pt x="460" y="494"/>
                </a:lnTo>
                <a:lnTo>
                  <a:pt x="409" y="530"/>
                </a:lnTo>
                <a:lnTo>
                  <a:pt x="409" y="530"/>
                </a:lnTo>
                <a:lnTo>
                  <a:pt x="410" y="518"/>
                </a:lnTo>
                <a:lnTo>
                  <a:pt x="410" y="518"/>
                </a:lnTo>
                <a:close/>
                <a:moveTo>
                  <a:pt x="460" y="485"/>
                </a:moveTo>
                <a:lnTo>
                  <a:pt x="460" y="485"/>
                </a:lnTo>
                <a:lnTo>
                  <a:pt x="460" y="482"/>
                </a:lnTo>
                <a:lnTo>
                  <a:pt x="460" y="482"/>
                </a:lnTo>
                <a:lnTo>
                  <a:pt x="473" y="479"/>
                </a:lnTo>
                <a:lnTo>
                  <a:pt x="473" y="479"/>
                </a:lnTo>
                <a:lnTo>
                  <a:pt x="473" y="482"/>
                </a:lnTo>
                <a:lnTo>
                  <a:pt x="473" y="482"/>
                </a:lnTo>
                <a:lnTo>
                  <a:pt x="460" y="485"/>
                </a:lnTo>
                <a:lnTo>
                  <a:pt x="460" y="485"/>
                </a:lnTo>
                <a:close/>
                <a:moveTo>
                  <a:pt x="418" y="527"/>
                </a:moveTo>
                <a:lnTo>
                  <a:pt x="418" y="527"/>
                </a:lnTo>
                <a:lnTo>
                  <a:pt x="444" y="507"/>
                </a:lnTo>
                <a:lnTo>
                  <a:pt x="444" y="507"/>
                </a:lnTo>
                <a:lnTo>
                  <a:pt x="455" y="500"/>
                </a:lnTo>
                <a:lnTo>
                  <a:pt x="455" y="500"/>
                </a:lnTo>
                <a:lnTo>
                  <a:pt x="455" y="500"/>
                </a:lnTo>
                <a:lnTo>
                  <a:pt x="455" y="500"/>
                </a:lnTo>
                <a:lnTo>
                  <a:pt x="448" y="507"/>
                </a:lnTo>
                <a:lnTo>
                  <a:pt x="448" y="507"/>
                </a:lnTo>
                <a:lnTo>
                  <a:pt x="439" y="516"/>
                </a:lnTo>
                <a:lnTo>
                  <a:pt x="429" y="525"/>
                </a:lnTo>
                <a:lnTo>
                  <a:pt x="408" y="542"/>
                </a:lnTo>
                <a:lnTo>
                  <a:pt x="408" y="542"/>
                </a:lnTo>
                <a:lnTo>
                  <a:pt x="409" y="533"/>
                </a:lnTo>
                <a:lnTo>
                  <a:pt x="409" y="533"/>
                </a:lnTo>
                <a:lnTo>
                  <a:pt x="418" y="527"/>
                </a:lnTo>
                <a:lnTo>
                  <a:pt x="418" y="527"/>
                </a:lnTo>
                <a:close/>
                <a:moveTo>
                  <a:pt x="462" y="494"/>
                </a:moveTo>
                <a:lnTo>
                  <a:pt x="462" y="494"/>
                </a:lnTo>
                <a:lnTo>
                  <a:pt x="463" y="493"/>
                </a:lnTo>
                <a:lnTo>
                  <a:pt x="463" y="493"/>
                </a:lnTo>
                <a:lnTo>
                  <a:pt x="487" y="489"/>
                </a:lnTo>
                <a:lnTo>
                  <a:pt x="487" y="489"/>
                </a:lnTo>
                <a:lnTo>
                  <a:pt x="467" y="504"/>
                </a:lnTo>
                <a:lnTo>
                  <a:pt x="447" y="519"/>
                </a:lnTo>
                <a:lnTo>
                  <a:pt x="407" y="548"/>
                </a:lnTo>
                <a:lnTo>
                  <a:pt x="407" y="548"/>
                </a:lnTo>
                <a:lnTo>
                  <a:pt x="408" y="545"/>
                </a:lnTo>
                <a:lnTo>
                  <a:pt x="408" y="545"/>
                </a:lnTo>
                <a:lnTo>
                  <a:pt x="422" y="534"/>
                </a:lnTo>
                <a:lnTo>
                  <a:pt x="436" y="521"/>
                </a:lnTo>
                <a:lnTo>
                  <a:pt x="450" y="508"/>
                </a:lnTo>
                <a:lnTo>
                  <a:pt x="462" y="494"/>
                </a:lnTo>
                <a:lnTo>
                  <a:pt x="462" y="494"/>
                </a:lnTo>
                <a:close/>
                <a:moveTo>
                  <a:pt x="482" y="481"/>
                </a:moveTo>
                <a:lnTo>
                  <a:pt x="482" y="481"/>
                </a:lnTo>
                <a:lnTo>
                  <a:pt x="482" y="477"/>
                </a:lnTo>
                <a:lnTo>
                  <a:pt x="482" y="477"/>
                </a:lnTo>
                <a:lnTo>
                  <a:pt x="492" y="475"/>
                </a:lnTo>
                <a:lnTo>
                  <a:pt x="492" y="475"/>
                </a:lnTo>
                <a:lnTo>
                  <a:pt x="492" y="479"/>
                </a:lnTo>
                <a:lnTo>
                  <a:pt x="492" y="479"/>
                </a:lnTo>
                <a:lnTo>
                  <a:pt x="482" y="481"/>
                </a:lnTo>
                <a:lnTo>
                  <a:pt x="482" y="481"/>
                </a:lnTo>
                <a:close/>
                <a:moveTo>
                  <a:pt x="442" y="525"/>
                </a:moveTo>
                <a:lnTo>
                  <a:pt x="442" y="525"/>
                </a:lnTo>
                <a:lnTo>
                  <a:pt x="468" y="506"/>
                </a:lnTo>
                <a:lnTo>
                  <a:pt x="468" y="506"/>
                </a:lnTo>
                <a:lnTo>
                  <a:pt x="476" y="500"/>
                </a:lnTo>
                <a:lnTo>
                  <a:pt x="476" y="500"/>
                </a:lnTo>
                <a:lnTo>
                  <a:pt x="458" y="516"/>
                </a:lnTo>
                <a:lnTo>
                  <a:pt x="440" y="530"/>
                </a:lnTo>
                <a:lnTo>
                  <a:pt x="422" y="544"/>
                </a:lnTo>
                <a:lnTo>
                  <a:pt x="404" y="558"/>
                </a:lnTo>
                <a:lnTo>
                  <a:pt x="404" y="558"/>
                </a:lnTo>
                <a:lnTo>
                  <a:pt x="406" y="551"/>
                </a:lnTo>
                <a:lnTo>
                  <a:pt x="406" y="551"/>
                </a:lnTo>
                <a:lnTo>
                  <a:pt x="442" y="525"/>
                </a:lnTo>
                <a:lnTo>
                  <a:pt x="442" y="525"/>
                </a:lnTo>
                <a:close/>
                <a:moveTo>
                  <a:pt x="406" y="489"/>
                </a:moveTo>
                <a:lnTo>
                  <a:pt x="406" y="489"/>
                </a:lnTo>
                <a:lnTo>
                  <a:pt x="406" y="490"/>
                </a:lnTo>
                <a:lnTo>
                  <a:pt x="406" y="490"/>
                </a:lnTo>
                <a:lnTo>
                  <a:pt x="401" y="491"/>
                </a:lnTo>
                <a:lnTo>
                  <a:pt x="401" y="491"/>
                </a:lnTo>
                <a:lnTo>
                  <a:pt x="402" y="489"/>
                </a:lnTo>
                <a:lnTo>
                  <a:pt x="402" y="489"/>
                </a:lnTo>
                <a:lnTo>
                  <a:pt x="404" y="487"/>
                </a:lnTo>
                <a:lnTo>
                  <a:pt x="406" y="486"/>
                </a:lnTo>
                <a:lnTo>
                  <a:pt x="406" y="486"/>
                </a:lnTo>
                <a:lnTo>
                  <a:pt x="406" y="489"/>
                </a:lnTo>
                <a:lnTo>
                  <a:pt x="406" y="489"/>
                </a:lnTo>
                <a:close/>
                <a:moveTo>
                  <a:pt x="506" y="477"/>
                </a:moveTo>
                <a:lnTo>
                  <a:pt x="506" y="477"/>
                </a:lnTo>
                <a:lnTo>
                  <a:pt x="500" y="478"/>
                </a:lnTo>
                <a:lnTo>
                  <a:pt x="500" y="478"/>
                </a:lnTo>
                <a:lnTo>
                  <a:pt x="500" y="473"/>
                </a:lnTo>
                <a:lnTo>
                  <a:pt x="500" y="473"/>
                </a:lnTo>
                <a:lnTo>
                  <a:pt x="507" y="470"/>
                </a:lnTo>
                <a:lnTo>
                  <a:pt x="507" y="470"/>
                </a:lnTo>
                <a:lnTo>
                  <a:pt x="507" y="473"/>
                </a:lnTo>
                <a:lnTo>
                  <a:pt x="507" y="473"/>
                </a:lnTo>
                <a:lnTo>
                  <a:pt x="506" y="475"/>
                </a:lnTo>
                <a:lnTo>
                  <a:pt x="506" y="477"/>
                </a:lnTo>
                <a:lnTo>
                  <a:pt x="506" y="477"/>
                </a:lnTo>
                <a:close/>
                <a:moveTo>
                  <a:pt x="285" y="667"/>
                </a:moveTo>
                <a:lnTo>
                  <a:pt x="285" y="667"/>
                </a:lnTo>
                <a:lnTo>
                  <a:pt x="276" y="678"/>
                </a:lnTo>
                <a:lnTo>
                  <a:pt x="276" y="678"/>
                </a:lnTo>
                <a:lnTo>
                  <a:pt x="276" y="673"/>
                </a:lnTo>
                <a:lnTo>
                  <a:pt x="276" y="673"/>
                </a:lnTo>
                <a:lnTo>
                  <a:pt x="285" y="667"/>
                </a:lnTo>
                <a:lnTo>
                  <a:pt x="285" y="667"/>
                </a:lnTo>
                <a:close/>
                <a:moveTo>
                  <a:pt x="515" y="476"/>
                </a:moveTo>
                <a:lnTo>
                  <a:pt x="515" y="476"/>
                </a:lnTo>
                <a:lnTo>
                  <a:pt x="516" y="469"/>
                </a:lnTo>
                <a:lnTo>
                  <a:pt x="516" y="469"/>
                </a:lnTo>
                <a:lnTo>
                  <a:pt x="517" y="468"/>
                </a:lnTo>
                <a:lnTo>
                  <a:pt x="517" y="468"/>
                </a:lnTo>
                <a:lnTo>
                  <a:pt x="525" y="467"/>
                </a:lnTo>
                <a:lnTo>
                  <a:pt x="525" y="467"/>
                </a:lnTo>
                <a:lnTo>
                  <a:pt x="523" y="472"/>
                </a:lnTo>
                <a:lnTo>
                  <a:pt x="523" y="472"/>
                </a:lnTo>
                <a:lnTo>
                  <a:pt x="522" y="475"/>
                </a:lnTo>
                <a:lnTo>
                  <a:pt x="522" y="475"/>
                </a:lnTo>
                <a:lnTo>
                  <a:pt x="515" y="476"/>
                </a:lnTo>
                <a:lnTo>
                  <a:pt x="515" y="476"/>
                </a:lnTo>
                <a:close/>
                <a:moveTo>
                  <a:pt x="296" y="678"/>
                </a:moveTo>
                <a:lnTo>
                  <a:pt x="296" y="678"/>
                </a:lnTo>
                <a:lnTo>
                  <a:pt x="304" y="671"/>
                </a:lnTo>
                <a:lnTo>
                  <a:pt x="314" y="663"/>
                </a:lnTo>
                <a:lnTo>
                  <a:pt x="331" y="649"/>
                </a:lnTo>
                <a:lnTo>
                  <a:pt x="331" y="649"/>
                </a:lnTo>
                <a:lnTo>
                  <a:pt x="349" y="635"/>
                </a:lnTo>
                <a:lnTo>
                  <a:pt x="368" y="620"/>
                </a:lnTo>
                <a:lnTo>
                  <a:pt x="407" y="593"/>
                </a:lnTo>
                <a:lnTo>
                  <a:pt x="407" y="593"/>
                </a:lnTo>
                <a:lnTo>
                  <a:pt x="443" y="567"/>
                </a:lnTo>
                <a:lnTo>
                  <a:pt x="443" y="567"/>
                </a:lnTo>
                <a:lnTo>
                  <a:pt x="415" y="589"/>
                </a:lnTo>
                <a:lnTo>
                  <a:pt x="385" y="611"/>
                </a:lnTo>
                <a:lnTo>
                  <a:pt x="385" y="611"/>
                </a:lnTo>
                <a:lnTo>
                  <a:pt x="352" y="638"/>
                </a:lnTo>
                <a:lnTo>
                  <a:pt x="336" y="652"/>
                </a:lnTo>
                <a:lnTo>
                  <a:pt x="321" y="666"/>
                </a:lnTo>
                <a:lnTo>
                  <a:pt x="321" y="666"/>
                </a:lnTo>
                <a:lnTo>
                  <a:pt x="306" y="680"/>
                </a:lnTo>
                <a:lnTo>
                  <a:pt x="292" y="693"/>
                </a:lnTo>
                <a:lnTo>
                  <a:pt x="292" y="693"/>
                </a:lnTo>
                <a:lnTo>
                  <a:pt x="284" y="700"/>
                </a:lnTo>
                <a:lnTo>
                  <a:pt x="276" y="707"/>
                </a:lnTo>
                <a:lnTo>
                  <a:pt x="276" y="707"/>
                </a:lnTo>
                <a:lnTo>
                  <a:pt x="276" y="695"/>
                </a:lnTo>
                <a:lnTo>
                  <a:pt x="276" y="695"/>
                </a:lnTo>
                <a:lnTo>
                  <a:pt x="282" y="691"/>
                </a:lnTo>
                <a:lnTo>
                  <a:pt x="287" y="687"/>
                </a:lnTo>
                <a:lnTo>
                  <a:pt x="296" y="678"/>
                </a:lnTo>
                <a:lnTo>
                  <a:pt x="296" y="678"/>
                </a:lnTo>
                <a:close/>
                <a:moveTo>
                  <a:pt x="280" y="706"/>
                </a:moveTo>
                <a:lnTo>
                  <a:pt x="280" y="706"/>
                </a:lnTo>
                <a:lnTo>
                  <a:pt x="290" y="698"/>
                </a:lnTo>
                <a:lnTo>
                  <a:pt x="290" y="698"/>
                </a:lnTo>
                <a:lnTo>
                  <a:pt x="302" y="687"/>
                </a:lnTo>
                <a:lnTo>
                  <a:pt x="315" y="675"/>
                </a:lnTo>
                <a:lnTo>
                  <a:pt x="315" y="675"/>
                </a:lnTo>
                <a:lnTo>
                  <a:pt x="340" y="652"/>
                </a:lnTo>
                <a:lnTo>
                  <a:pt x="367" y="629"/>
                </a:lnTo>
                <a:lnTo>
                  <a:pt x="422" y="587"/>
                </a:lnTo>
                <a:lnTo>
                  <a:pt x="422" y="587"/>
                </a:lnTo>
                <a:lnTo>
                  <a:pt x="473" y="547"/>
                </a:lnTo>
                <a:lnTo>
                  <a:pt x="522" y="506"/>
                </a:lnTo>
                <a:lnTo>
                  <a:pt x="522" y="506"/>
                </a:lnTo>
                <a:lnTo>
                  <a:pt x="524" y="503"/>
                </a:lnTo>
                <a:lnTo>
                  <a:pt x="524" y="503"/>
                </a:lnTo>
                <a:lnTo>
                  <a:pt x="526" y="502"/>
                </a:lnTo>
                <a:lnTo>
                  <a:pt x="526" y="502"/>
                </a:lnTo>
                <a:lnTo>
                  <a:pt x="528" y="501"/>
                </a:lnTo>
                <a:lnTo>
                  <a:pt x="529" y="499"/>
                </a:lnTo>
                <a:lnTo>
                  <a:pt x="529" y="499"/>
                </a:lnTo>
                <a:lnTo>
                  <a:pt x="532" y="497"/>
                </a:lnTo>
                <a:lnTo>
                  <a:pt x="532" y="497"/>
                </a:lnTo>
                <a:lnTo>
                  <a:pt x="533" y="513"/>
                </a:lnTo>
                <a:lnTo>
                  <a:pt x="533" y="513"/>
                </a:lnTo>
                <a:lnTo>
                  <a:pt x="507" y="534"/>
                </a:lnTo>
                <a:lnTo>
                  <a:pt x="481" y="555"/>
                </a:lnTo>
                <a:lnTo>
                  <a:pt x="425" y="594"/>
                </a:lnTo>
                <a:lnTo>
                  <a:pt x="370" y="634"/>
                </a:lnTo>
                <a:lnTo>
                  <a:pt x="343" y="654"/>
                </a:lnTo>
                <a:lnTo>
                  <a:pt x="318" y="676"/>
                </a:lnTo>
                <a:lnTo>
                  <a:pt x="318" y="676"/>
                </a:lnTo>
                <a:lnTo>
                  <a:pt x="307" y="685"/>
                </a:lnTo>
                <a:lnTo>
                  <a:pt x="297" y="695"/>
                </a:lnTo>
                <a:lnTo>
                  <a:pt x="287" y="705"/>
                </a:lnTo>
                <a:lnTo>
                  <a:pt x="277" y="713"/>
                </a:lnTo>
                <a:lnTo>
                  <a:pt x="277" y="713"/>
                </a:lnTo>
                <a:lnTo>
                  <a:pt x="277" y="710"/>
                </a:lnTo>
                <a:lnTo>
                  <a:pt x="277" y="710"/>
                </a:lnTo>
                <a:lnTo>
                  <a:pt x="280" y="706"/>
                </a:lnTo>
                <a:lnTo>
                  <a:pt x="280" y="706"/>
                </a:lnTo>
                <a:close/>
                <a:moveTo>
                  <a:pt x="532" y="473"/>
                </a:moveTo>
                <a:lnTo>
                  <a:pt x="532" y="473"/>
                </a:lnTo>
                <a:lnTo>
                  <a:pt x="534" y="466"/>
                </a:lnTo>
                <a:lnTo>
                  <a:pt x="534" y="466"/>
                </a:lnTo>
                <a:lnTo>
                  <a:pt x="534" y="465"/>
                </a:lnTo>
                <a:lnTo>
                  <a:pt x="534" y="465"/>
                </a:lnTo>
                <a:lnTo>
                  <a:pt x="543" y="464"/>
                </a:lnTo>
                <a:lnTo>
                  <a:pt x="543" y="464"/>
                </a:lnTo>
                <a:lnTo>
                  <a:pt x="542" y="470"/>
                </a:lnTo>
                <a:lnTo>
                  <a:pt x="542" y="470"/>
                </a:lnTo>
                <a:lnTo>
                  <a:pt x="542" y="472"/>
                </a:lnTo>
                <a:lnTo>
                  <a:pt x="542" y="472"/>
                </a:lnTo>
                <a:lnTo>
                  <a:pt x="532" y="473"/>
                </a:lnTo>
                <a:lnTo>
                  <a:pt x="532" y="473"/>
                </a:lnTo>
                <a:close/>
                <a:moveTo>
                  <a:pt x="289" y="705"/>
                </a:moveTo>
                <a:lnTo>
                  <a:pt x="289" y="705"/>
                </a:lnTo>
                <a:lnTo>
                  <a:pt x="301" y="693"/>
                </a:lnTo>
                <a:lnTo>
                  <a:pt x="315" y="681"/>
                </a:lnTo>
                <a:lnTo>
                  <a:pt x="315" y="681"/>
                </a:lnTo>
                <a:lnTo>
                  <a:pt x="334" y="665"/>
                </a:lnTo>
                <a:lnTo>
                  <a:pt x="352" y="650"/>
                </a:lnTo>
                <a:lnTo>
                  <a:pt x="372" y="635"/>
                </a:lnTo>
                <a:lnTo>
                  <a:pt x="392" y="620"/>
                </a:lnTo>
                <a:lnTo>
                  <a:pt x="392" y="620"/>
                </a:lnTo>
                <a:lnTo>
                  <a:pt x="463" y="570"/>
                </a:lnTo>
                <a:lnTo>
                  <a:pt x="499" y="543"/>
                </a:lnTo>
                <a:lnTo>
                  <a:pt x="533" y="516"/>
                </a:lnTo>
                <a:lnTo>
                  <a:pt x="533" y="516"/>
                </a:lnTo>
                <a:lnTo>
                  <a:pt x="533" y="529"/>
                </a:lnTo>
                <a:lnTo>
                  <a:pt x="533" y="529"/>
                </a:lnTo>
                <a:lnTo>
                  <a:pt x="527" y="533"/>
                </a:lnTo>
                <a:lnTo>
                  <a:pt x="521" y="538"/>
                </a:lnTo>
                <a:lnTo>
                  <a:pt x="509" y="546"/>
                </a:lnTo>
                <a:lnTo>
                  <a:pt x="509" y="546"/>
                </a:lnTo>
                <a:lnTo>
                  <a:pt x="490" y="561"/>
                </a:lnTo>
                <a:lnTo>
                  <a:pt x="470" y="575"/>
                </a:lnTo>
                <a:lnTo>
                  <a:pt x="470" y="575"/>
                </a:lnTo>
                <a:lnTo>
                  <a:pt x="435" y="600"/>
                </a:lnTo>
                <a:lnTo>
                  <a:pt x="401" y="625"/>
                </a:lnTo>
                <a:lnTo>
                  <a:pt x="401" y="625"/>
                </a:lnTo>
                <a:lnTo>
                  <a:pt x="369" y="649"/>
                </a:lnTo>
                <a:lnTo>
                  <a:pt x="339" y="673"/>
                </a:lnTo>
                <a:lnTo>
                  <a:pt x="339" y="673"/>
                </a:lnTo>
                <a:lnTo>
                  <a:pt x="308" y="699"/>
                </a:lnTo>
                <a:lnTo>
                  <a:pt x="293" y="712"/>
                </a:lnTo>
                <a:lnTo>
                  <a:pt x="277" y="725"/>
                </a:lnTo>
                <a:lnTo>
                  <a:pt x="277" y="725"/>
                </a:lnTo>
                <a:lnTo>
                  <a:pt x="277" y="717"/>
                </a:lnTo>
                <a:lnTo>
                  <a:pt x="277" y="717"/>
                </a:lnTo>
                <a:lnTo>
                  <a:pt x="283" y="711"/>
                </a:lnTo>
                <a:lnTo>
                  <a:pt x="289" y="705"/>
                </a:lnTo>
                <a:lnTo>
                  <a:pt x="289" y="705"/>
                </a:lnTo>
                <a:close/>
                <a:moveTo>
                  <a:pt x="332" y="682"/>
                </a:moveTo>
                <a:lnTo>
                  <a:pt x="332" y="682"/>
                </a:lnTo>
                <a:lnTo>
                  <a:pt x="370" y="651"/>
                </a:lnTo>
                <a:lnTo>
                  <a:pt x="410" y="620"/>
                </a:lnTo>
                <a:lnTo>
                  <a:pt x="410" y="620"/>
                </a:lnTo>
                <a:lnTo>
                  <a:pt x="445" y="595"/>
                </a:lnTo>
                <a:lnTo>
                  <a:pt x="481" y="571"/>
                </a:lnTo>
                <a:lnTo>
                  <a:pt x="481" y="571"/>
                </a:lnTo>
                <a:lnTo>
                  <a:pt x="514" y="545"/>
                </a:lnTo>
                <a:lnTo>
                  <a:pt x="514" y="545"/>
                </a:lnTo>
                <a:lnTo>
                  <a:pt x="524" y="539"/>
                </a:lnTo>
                <a:lnTo>
                  <a:pt x="524" y="539"/>
                </a:lnTo>
                <a:lnTo>
                  <a:pt x="509" y="554"/>
                </a:lnTo>
                <a:lnTo>
                  <a:pt x="494" y="567"/>
                </a:lnTo>
                <a:lnTo>
                  <a:pt x="478" y="580"/>
                </a:lnTo>
                <a:lnTo>
                  <a:pt x="460" y="592"/>
                </a:lnTo>
                <a:lnTo>
                  <a:pt x="427" y="616"/>
                </a:lnTo>
                <a:lnTo>
                  <a:pt x="394" y="641"/>
                </a:lnTo>
                <a:lnTo>
                  <a:pt x="394" y="641"/>
                </a:lnTo>
                <a:lnTo>
                  <a:pt x="359" y="668"/>
                </a:lnTo>
                <a:lnTo>
                  <a:pt x="326" y="695"/>
                </a:lnTo>
                <a:lnTo>
                  <a:pt x="326" y="695"/>
                </a:lnTo>
                <a:lnTo>
                  <a:pt x="311" y="709"/>
                </a:lnTo>
                <a:lnTo>
                  <a:pt x="296" y="724"/>
                </a:lnTo>
                <a:lnTo>
                  <a:pt x="296" y="724"/>
                </a:lnTo>
                <a:lnTo>
                  <a:pt x="287" y="731"/>
                </a:lnTo>
                <a:lnTo>
                  <a:pt x="277" y="739"/>
                </a:lnTo>
                <a:lnTo>
                  <a:pt x="277" y="739"/>
                </a:lnTo>
                <a:lnTo>
                  <a:pt x="277" y="728"/>
                </a:lnTo>
                <a:lnTo>
                  <a:pt x="277" y="728"/>
                </a:lnTo>
                <a:lnTo>
                  <a:pt x="291" y="717"/>
                </a:lnTo>
                <a:lnTo>
                  <a:pt x="305" y="705"/>
                </a:lnTo>
                <a:lnTo>
                  <a:pt x="332" y="682"/>
                </a:lnTo>
                <a:lnTo>
                  <a:pt x="332" y="682"/>
                </a:lnTo>
                <a:close/>
                <a:moveTo>
                  <a:pt x="533" y="532"/>
                </a:moveTo>
                <a:lnTo>
                  <a:pt x="533" y="532"/>
                </a:lnTo>
                <a:lnTo>
                  <a:pt x="531" y="556"/>
                </a:lnTo>
                <a:lnTo>
                  <a:pt x="531" y="556"/>
                </a:lnTo>
                <a:lnTo>
                  <a:pt x="520" y="566"/>
                </a:lnTo>
                <a:lnTo>
                  <a:pt x="520" y="566"/>
                </a:lnTo>
                <a:lnTo>
                  <a:pt x="514" y="569"/>
                </a:lnTo>
                <a:lnTo>
                  <a:pt x="514" y="569"/>
                </a:lnTo>
                <a:lnTo>
                  <a:pt x="486" y="588"/>
                </a:lnTo>
                <a:lnTo>
                  <a:pt x="459" y="607"/>
                </a:lnTo>
                <a:lnTo>
                  <a:pt x="405" y="647"/>
                </a:lnTo>
                <a:lnTo>
                  <a:pt x="405" y="647"/>
                </a:lnTo>
                <a:lnTo>
                  <a:pt x="351" y="685"/>
                </a:lnTo>
                <a:lnTo>
                  <a:pt x="325" y="705"/>
                </a:lnTo>
                <a:lnTo>
                  <a:pt x="298" y="726"/>
                </a:lnTo>
                <a:lnTo>
                  <a:pt x="298" y="726"/>
                </a:lnTo>
                <a:lnTo>
                  <a:pt x="288" y="734"/>
                </a:lnTo>
                <a:lnTo>
                  <a:pt x="278" y="742"/>
                </a:lnTo>
                <a:lnTo>
                  <a:pt x="278" y="742"/>
                </a:lnTo>
                <a:lnTo>
                  <a:pt x="286" y="736"/>
                </a:lnTo>
                <a:lnTo>
                  <a:pt x="294" y="729"/>
                </a:lnTo>
                <a:lnTo>
                  <a:pt x="294" y="729"/>
                </a:lnTo>
                <a:lnTo>
                  <a:pt x="306" y="718"/>
                </a:lnTo>
                <a:lnTo>
                  <a:pt x="319" y="706"/>
                </a:lnTo>
                <a:lnTo>
                  <a:pt x="331" y="694"/>
                </a:lnTo>
                <a:lnTo>
                  <a:pt x="343" y="684"/>
                </a:lnTo>
                <a:lnTo>
                  <a:pt x="343" y="684"/>
                </a:lnTo>
                <a:lnTo>
                  <a:pt x="394" y="645"/>
                </a:lnTo>
                <a:lnTo>
                  <a:pt x="445" y="606"/>
                </a:lnTo>
                <a:lnTo>
                  <a:pt x="445" y="606"/>
                </a:lnTo>
                <a:lnTo>
                  <a:pt x="468" y="590"/>
                </a:lnTo>
                <a:lnTo>
                  <a:pt x="491" y="572"/>
                </a:lnTo>
                <a:lnTo>
                  <a:pt x="513" y="553"/>
                </a:lnTo>
                <a:lnTo>
                  <a:pt x="523" y="542"/>
                </a:lnTo>
                <a:lnTo>
                  <a:pt x="533" y="532"/>
                </a:lnTo>
                <a:lnTo>
                  <a:pt x="533" y="532"/>
                </a:lnTo>
                <a:close/>
                <a:moveTo>
                  <a:pt x="297" y="730"/>
                </a:moveTo>
                <a:lnTo>
                  <a:pt x="297" y="730"/>
                </a:lnTo>
                <a:lnTo>
                  <a:pt x="316" y="716"/>
                </a:lnTo>
                <a:lnTo>
                  <a:pt x="335" y="701"/>
                </a:lnTo>
                <a:lnTo>
                  <a:pt x="335" y="701"/>
                </a:lnTo>
                <a:lnTo>
                  <a:pt x="370" y="675"/>
                </a:lnTo>
                <a:lnTo>
                  <a:pt x="406" y="649"/>
                </a:lnTo>
                <a:lnTo>
                  <a:pt x="406" y="649"/>
                </a:lnTo>
                <a:lnTo>
                  <a:pt x="442" y="623"/>
                </a:lnTo>
                <a:lnTo>
                  <a:pt x="478" y="597"/>
                </a:lnTo>
                <a:lnTo>
                  <a:pt x="478" y="597"/>
                </a:lnTo>
                <a:lnTo>
                  <a:pt x="495" y="585"/>
                </a:lnTo>
                <a:lnTo>
                  <a:pt x="495" y="585"/>
                </a:lnTo>
                <a:lnTo>
                  <a:pt x="440" y="627"/>
                </a:lnTo>
                <a:lnTo>
                  <a:pt x="385" y="669"/>
                </a:lnTo>
                <a:lnTo>
                  <a:pt x="331" y="711"/>
                </a:lnTo>
                <a:lnTo>
                  <a:pt x="304" y="734"/>
                </a:lnTo>
                <a:lnTo>
                  <a:pt x="278" y="757"/>
                </a:lnTo>
                <a:lnTo>
                  <a:pt x="278" y="757"/>
                </a:lnTo>
                <a:lnTo>
                  <a:pt x="278" y="745"/>
                </a:lnTo>
                <a:lnTo>
                  <a:pt x="278" y="745"/>
                </a:lnTo>
                <a:lnTo>
                  <a:pt x="287" y="738"/>
                </a:lnTo>
                <a:lnTo>
                  <a:pt x="297" y="730"/>
                </a:lnTo>
                <a:lnTo>
                  <a:pt x="297" y="730"/>
                </a:lnTo>
                <a:close/>
                <a:moveTo>
                  <a:pt x="290" y="749"/>
                </a:moveTo>
                <a:lnTo>
                  <a:pt x="290" y="749"/>
                </a:lnTo>
                <a:lnTo>
                  <a:pt x="315" y="729"/>
                </a:lnTo>
                <a:lnTo>
                  <a:pt x="339" y="706"/>
                </a:lnTo>
                <a:lnTo>
                  <a:pt x="339" y="706"/>
                </a:lnTo>
                <a:lnTo>
                  <a:pt x="351" y="696"/>
                </a:lnTo>
                <a:lnTo>
                  <a:pt x="363" y="687"/>
                </a:lnTo>
                <a:lnTo>
                  <a:pt x="388" y="668"/>
                </a:lnTo>
                <a:lnTo>
                  <a:pt x="388" y="668"/>
                </a:lnTo>
                <a:lnTo>
                  <a:pt x="419" y="645"/>
                </a:lnTo>
                <a:lnTo>
                  <a:pt x="449" y="622"/>
                </a:lnTo>
                <a:lnTo>
                  <a:pt x="449" y="622"/>
                </a:lnTo>
                <a:lnTo>
                  <a:pt x="498" y="586"/>
                </a:lnTo>
                <a:lnTo>
                  <a:pt x="498" y="586"/>
                </a:lnTo>
                <a:lnTo>
                  <a:pt x="513" y="574"/>
                </a:lnTo>
                <a:lnTo>
                  <a:pt x="513" y="574"/>
                </a:lnTo>
                <a:lnTo>
                  <a:pt x="521" y="568"/>
                </a:lnTo>
                <a:lnTo>
                  <a:pt x="529" y="562"/>
                </a:lnTo>
                <a:lnTo>
                  <a:pt x="529" y="562"/>
                </a:lnTo>
                <a:lnTo>
                  <a:pt x="531" y="561"/>
                </a:lnTo>
                <a:lnTo>
                  <a:pt x="531" y="561"/>
                </a:lnTo>
                <a:lnTo>
                  <a:pt x="529" y="577"/>
                </a:lnTo>
                <a:lnTo>
                  <a:pt x="529" y="577"/>
                </a:lnTo>
                <a:lnTo>
                  <a:pt x="476" y="617"/>
                </a:lnTo>
                <a:lnTo>
                  <a:pt x="420" y="657"/>
                </a:lnTo>
                <a:lnTo>
                  <a:pt x="364" y="696"/>
                </a:lnTo>
                <a:lnTo>
                  <a:pt x="310" y="736"/>
                </a:lnTo>
                <a:lnTo>
                  <a:pt x="310" y="736"/>
                </a:lnTo>
                <a:lnTo>
                  <a:pt x="285" y="754"/>
                </a:lnTo>
                <a:lnTo>
                  <a:pt x="285" y="754"/>
                </a:lnTo>
                <a:lnTo>
                  <a:pt x="278" y="760"/>
                </a:lnTo>
                <a:lnTo>
                  <a:pt x="278" y="760"/>
                </a:lnTo>
                <a:lnTo>
                  <a:pt x="278" y="759"/>
                </a:lnTo>
                <a:lnTo>
                  <a:pt x="278" y="759"/>
                </a:lnTo>
                <a:lnTo>
                  <a:pt x="290" y="749"/>
                </a:lnTo>
                <a:lnTo>
                  <a:pt x="290" y="749"/>
                </a:lnTo>
                <a:close/>
                <a:moveTo>
                  <a:pt x="470" y="700"/>
                </a:moveTo>
                <a:lnTo>
                  <a:pt x="470" y="700"/>
                </a:lnTo>
                <a:lnTo>
                  <a:pt x="452" y="715"/>
                </a:lnTo>
                <a:lnTo>
                  <a:pt x="433" y="728"/>
                </a:lnTo>
                <a:lnTo>
                  <a:pt x="396" y="753"/>
                </a:lnTo>
                <a:lnTo>
                  <a:pt x="396" y="753"/>
                </a:lnTo>
                <a:lnTo>
                  <a:pt x="364" y="775"/>
                </a:lnTo>
                <a:lnTo>
                  <a:pt x="334" y="800"/>
                </a:lnTo>
                <a:lnTo>
                  <a:pt x="334" y="800"/>
                </a:lnTo>
                <a:lnTo>
                  <a:pt x="319" y="814"/>
                </a:lnTo>
                <a:lnTo>
                  <a:pt x="302" y="828"/>
                </a:lnTo>
                <a:lnTo>
                  <a:pt x="302" y="828"/>
                </a:lnTo>
                <a:lnTo>
                  <a:pt x="289" y="840"/>
                </a:lnTo>
                <a:lnTo>
                  <a:pt x="289" y="840"/>
                </a:lnTo>
                <a:lnTo>
                  <a:pt x="285" y="842"/>
                </a:lnTo>
                <a:lnTo>
                  <a:pt x="288" y="838"/>
                </a:lnTo>
                <a:lnTo>
                  <a:pt x="288" y="838"/>
                </a:lnTo>
                <a:lnTo>
                  <a:pt x="296" y="828"/>
                </a:lnTo>
                <a:lnTo>
                  <a:pt x="296" y="828"/>
                </a:lnTo>
                <a:lnTo>
                  <a:pt x="302" y="823"/>
                </a:lnTo>
                <a:lnTo>
                  <a:pt x="310" y="817"/>
                </a:lnTo>
                <a:lnTo>
                  <a:pt x="323" y="807"/>
                </a:lnTo>
                <a:lnTo>
                  <a:pt x="323" y="807"/>
                </a:lnTo>
                <a:lnTo>
                  <a:pt x="353" y="779"/>
                </a:lnTo>
                <a:lnTo>
                  <a:pt x="353" y="779"/>
                </a:lnTo>
                <a:lnTo>
                  <a:pt x="370" y="765"/>
                </a:lnTo>
                <a:lnTo>
                  <a:pt x="388" y="752"/>
                </a:lnTo>
                <a:lnTo>
                  <a:pt x="425" y="727"/>
                </a:lnTo>
                <a:lnTo>
                  <a:pt x="425" y="727"/>
                </a:lnTo>
                <a:lnTo>
                  <a:pt x="454" y="705"/>
                </a:lnTo>
                <a:lnTo>
                  <a:pt x="485" y="684"/>
                </a:lnTo>
                <a:lnTo>
                  <a:pt x="485" y="684"/>
                </a:lnTo>
                <a:lnTo>
                  <a:pt x="502" y="673"/>
                </a:lnTo>
                <a:lnTo>
                  <a:pt x="502" y="673"/>
                </a:lnTo>
                <a:lnTo>
                  <a:pt x="486" y="687"/>
                </a:lnTo>
                <a:lnTo>
                  <a:pt x="470" y="700"/>
                </a:lnTo>
                <a:lnTo>
                  <a:pt x="470" y="700"/>
                </a:lnTo>
                <a:close/>
                <a:moveTo>
                  <a:pt x="510" y="669"/>
                </a:moveTo>
                <a:lnTo>
                  <a:pt x="510" y="669"/>
                </a:lnTo>
                <a:lnTo>
                  <a:pt x="519" y="662"/>
                </a:lnTo>
                <a:lnTo>
                  <a:pt x="519" y="662"/>
                </a:lnTo>
                <a:lnTo>
                  <a:pt x="503" y="676"/>
                </a:lnTo>
                <a:lnTo>
                  <a:pt x="503" y="676"/>
                </a:lnTo>
                <a:lnTo>
                  <a:pt x="490" y="686"/>
                </a:lnTo>
                <a:lnTo>
                  <a:pt x="490" y="686"/>
                </a:lnTo>
                <a:lnTo>
                  <a:pt x="510" y="669"/>
                </a:lnTo>
                <a:lnTo>
                  <a:pt x="510" y="669"/>
                </a:lnTo>
                <a:close/>
                <a:moveTo>
                  <a:pt x="521" y="663"/>
                </a:moveTo>
                <a:lnTo>
                  <a:pt x="521" y="663"/>
                </a:lnTo>
                <a:lnTo>
                  <a:pt x="521" y="668"/>
                </a:lnTo>
                <a:lnTo>
                  <a:pt x="521" y="668"/>
                </a:lnTo>
                <a:lnTo>
                  <a:pt x="513" y="674"/>
                </a:lnTo>
                <a:lnTo>
                  <a:pt x="506" y="681"/>
                </a:lnTo>
                <a:lnTo>
                  <a:pt x="506" y="681"/>
                </a:lnTo>
                <a:lnTo>
                  <a:pt x="501" y="687"/>
                </a:lnTo>
                <a:lnTo>
                  <a:pt x="495" y="692"/>
                </a:lnTo>
                <a:lnTo>
                  <a:pt x="483" y="702"/>
                </a:lnTo>
                <a:lnTo>
                  <a:pt x="483" y="702"/>
                </a:lnTo>
                <a:lnTo>
                  <a:pt x="465" y="716"/>
                </a:lnTo>
                <a:lnTo>
                  <a:pt x="449" y="729"/>
                </a:lnTo>
                <a:lnTo>
                  <a:pt x="415" y="753"/>
                </a:lnTo>
                <a:lnTo>
                  <a:pt x="415" y="753"/>
                </a:lnTo>
                <a:lnTo>
                  <a:pt x="384" y="776"/>
                </a:lnTo>
                <a:lnTo>
                  <a:pt x="354" y="800"/>
                </a:lnTo>
                <a:lnTo>
                  <a:pt x="296" y="850"/>
                </a:lnTo>
                <a:lnTo>
                  <a:pt x="296" y="850"/>
                </a:lnTo>
                <a:lnTo>
                  <a:pt x="289" y="855"/>
                </a:lnTo>
                <a:lnTo>
                  <a:pt x="287" y="857"/>
                </a:lnTo>
                <a:lnTo>
                  <a:pt x="290" y="853"/>
                </a:lnTo>
                <a:lnTo>
                  <a:pt x="290" y="853"/>
                </a:lnTo>
                <a:lnTo>
                  <a:pt x="304" y="838"/>
                </a:lnTo>
                <a:lnTo>
                  <a:pt x="304" y="838"/>
                </a:lnTo>
                <a:lnTo>
                  <a:pt x="319" y="826"/>
                </a:lnTo>
                <a:lnTo>
                  <a:pt x="333" y="814"/>
                </a:lnTo>
                <a:lnTo>
                  <a:pt x="333" y="814"/>
                </a:lnTo>
                <a:lnTo>
                  <a:pt x="366" y="786"/>
                </a:lnTo>
                <a:lnTo>
                  <a:pt x="401" y="760"/>
                </a:lnTo>
                <a:lnTo>
                  <a:pt x="401" y="760"/>
                </a:lnTo>
                <a:lnTo>
                  <a:pt x="462" y="712"/>
                </a:lnTo>
                <a:lnTo>
                  <a:pt x="492" y="688"/>
                </a:lnTo>
                <a:lnTo>
                  <a:pt x="521" y="663"/>
                </a:lnTo>
                <a:lnTo>
                  <a:pt x="521" y="663"/>
                </a:lnTo>
                <a:close/>
                <a:moveTo>
                  <a:pt x="511" y="665"/>
                </a:moveTo>
                <a:lnTo>
                  <a:pt x="511" y="665"/>
                </a:lnTo>
                <a:lnTo>
                  <a:pt x="517" y="660"/>
                </a:lnTo>
                <a:lnTo>
                  <a:pt x="522" y="655"/>
                </a:lnTo>
                <a:lnTo>
                  <a:pt x="522" y="655"/>
                </a:lnTo>
                <a:lnTo>
                  <a:pt x="522" y="659"/>
                </a:lnTo>
                <a:lnTo>
                  <a:pt x="522" y="659"/>
                </a:lnTo>
                <a:lnTo>
                  <a:pt x="511" y="665"/>
                </a:lnTo>
                <a:lnTo>
                  <a:pt x="511" y="665"/>
                </a:lnTo>
                <a:close/>
                <a:moveTo>
                  <a:pt x="517" y="657"/>
                </a:moveTo>
                <a:lnTo>
                  <a:pt x="517" y="657"/>
                </a:lnTo>
                <a:lnTo>
                  <a:pt x="512" y="662"/>
                </a:lnTo>
                <a:lnTo>
                  <a:pt x="506" y="668"/>
                </a:lnTo>
                <a:lnTo>
                  <a:pt x="492" y="677"/>
                </a:lnTo>
                <a:lnTo>
                  <a:pt x="479" y="686"/>
                </a:lnTo>
                <a:lnTo>
                  <a:pt x="464" y="695"/>
                </a:lnTo>
                <a:lnTo>
                  <a:pt x="464" y="695"/>
                </a:lnTo>
                <a:lnTo>
                  <a:pt x="468" y="692"/>
                </a:lnTo>
                <a:lnTo>
                  <a:pt x="468" y="692"/>
                </a:lnTo>
                <a:lnTo>
                  <a:pt x="500" y="667"/>
                </a:lnTo>
                <a:lnTo>
                  <a:pt x="500" y="667"/>
                </a:lnTo>
                <a:lnTo>
                  <a:pt x="520" y="652"/>
                </a:lnTo>
                <a:lnTo>
                  <a:pt x="520" y="652"/>
                </a:lnTo>
                <a:lnTo>
                  <a:pt x="522" y="650"/>
                </a:lnTo>
                <a:lnTo>
                  <a:pt x="522" y="650"/>
                </a:lnTo>
                <a:lnTo>
                  <a:pt x="522" y="652"/>
                </a:lnTo>
                <a:lnTo>
                  <a:pt x="522" y="652"/>
                </a:lnTo>
                <a:lnTo>
                  <a:pt x="517" y="657"/>
                </a:lnTo>
                <a:lnTo>
                  <a:pt x="517" y="657"/>
                </a:lnTo>
                <a:close/>
                <a:moveTo>
                  <a:pt x="422" y="722"/>
                </a:moveTo>
                <a:lnTo>
                  <a:pt x="422" y="722"/>
                </a:lnTo>
                <a:lnTo>
                  <a:pt x="395" y="741"/>
                </a:lnTo>
                <a:lnTo>
                  <a:pt x="368" y="760"/>
                </a:lnTo>
                <a:lnTo>
                  <a:pt x="341" y="780"/>
                </a:lnTo>
                <a:lnTo>
                  <a:pt x="316" y="801"/>
                </a:lnTo>
                <a:lnTo>
                  <a:pt x="316" y="801"/>
                </a:lnTo>
                <a:lnTo>
                  <a:pt x="293" y="821"/>
                </a:lnTo>
                <a:lnTo>
                  <a:pt x="293" y="821"/>
                </a:lnTo>
                <a:lnTo>
                  <a:pt x="287" y="826"/>
                </a:lnTo>
                <a:lnTo>
                  <a:pt x="284" y="828"/>
                </a:lnTo>
                <a:lnTo>
                  <a:pt x="287" y="823"/>
                </a:lnTo>
                <a:lnTo>
                  <a:pt x="287" y="823"/>
                </a:lnTo>
                <a:lnTo>
                  <a:pt x="298" y="812"/>
                </a:lnTo>
                <a:lnTo>
                  <a:pt x="298" y="812"/>
                </a:lnTo>
                <a:lnTo>
                  <a:pt x="312" y="800"/>
                </a:lnTo>
                <a:lnTo>
                  <a:pt x="325" y="787"/>
                </a:lnTo>
                <a:lnTo>
                  <a:pt x="353" y="765"/>
                </a:lnTo>
                <a:lnTo>
                  <a:pt x="353" y="765"/>
                </a:lnTo>
                <a:lnTo>
                  <a:pt x="379" y="746"/>
                </a:lnTo>
                <a:lnTo>
                  <a:pt x="407" y="727"/>
                </a:lnTo>
                <a:lnTo>
                  <a:pt x="434" y="708"/>
                </a:lnTo>
                <a:lnTo>
                  <a:pt x="461" y="688"/>
                </a:lnTo>
                <a:lnTo>
                  <a:pt x="461" y="688"/>
                </a:lnTo>
                <a:lnTo>
                  <a:pt x="479" y="676"/>
                </a:lnTo>
                <a:lnTo>
                  <a:pt x="479" y="676"/>
                </a:lnTo>
                <a:lnTo>
                  <a:pt x="501" y="661"/>
                </a:lnTo>
                <a:lnTo>
                  <a:pt x="513" y="652"/>
                </a:lnTo>
                <a:lnTo>
                  <a:pt x="523" y="643"/>
                </a:lnTo>
                <a:lnTo>
                  <a:pt x="523" y="643"/>
                </a:lnTo>
                <a:lnTo>
                  <a:pt x="523" y="648"/>
                </a:lnTo>
                <a:lnTo>
                  <a:pt x="523" y="648"/>
                </a:lnTo>
                <a:lnTo>
                  <a:pt x="498" y="666"/>
                </a:lnTo>
                <a:lnTo>
                  <a:pt x="473" y="685"/>
                </a:lnTo>
                <a:lnTo>
                  <a:pt x="448" y="703"/>
                </a:lnTo>
                <a:lnTo>
                  <a:pt x="422" y="722"/>
                </a:lnTo>
                <a:lnTo>
                  <a:pt x="422" y="722"/>
                </a:lnTo>
                <a:close/>
                <a:moveTo>
                  <a:pt x="509" y="650"/>
                </a:moveTo>
                <a:lnTo>
                  <a:pt x="509" y="650"/>
                </a:lnTo>
                <a:lnTo>
                  <a:pt x="502" y="656"/>
                </a:lnTo>
                <a:lnTo>
                  <a:pt x="494" y="662"/>
                </a:lnTo>
                <a:lnTo>
                  <a:pt x="477" y="674"/>
                </a:lnTo>
                <a:lnTo>
                  <a:pt x="477" y="674"/>
                </a:lnTo>
                <a:lnTo>
                  <a:pt x="465" y="683"/>
                </a:lnTo>
                <a:lnTo>
                  <a:pt x="465" y="683"/>
                </a:lnTo>
                <a:lnTo>
                  <a:pt x="425" y="709"/>
                </a:lnTo>
                <a:lnTo>
                  <a:pt x="384" y="736"/>
                </a:lnTo>
                <a:lnTo>
                  <a:pt x="384" y="736"/>
                </a:lnTo>
                <a:lnTo>
                  <a:pt x="359" y="753"/>
                </a:lnTo>
                <a:lnTo>
                  <a:pt x="335" y="771"/>
                </a:lnTo>
                <a:lnTo>
                  <a:pt x="311" y="790"/>
                </a:lnTo>
                <a:lnTo>
                  <a:pt x="287" y="811"/>
                </a:lnTo>
                <a:lnTo>
                  <a:pt x="287" y="811"/>
                </a:lnTo>
                <a:lnTo>
                  <a:pt x="282" y="815"/>
                </a:lnTo>
                <a:lnTo>
                  <a:pt x="284" y="812"/>
                </a:lnTo>
                <a:lnTo>
                  <a:pt x="296" y="801"/>
                </a:lnTo>
                <a:lnTo>
                  <a:pt x="296" y="801"/>
                </a:lnTo>
                <a:lnTo>
                  <a:pt x="306" y="790"/>
                </a:lnTo>
                <a:lnTo>
                  <a:pt x="318" y="780"/>
                </a:lnTo>
                <a:lnTo>
                  <a:pt x="318" y="780"/>
                </a:lnTo>
                <a:lnTo>
                  <a:pt x="332" y="768"/>
                </a:lnTo>
                <a:lnTo>
                  <a:pt x="346" y="757"/>
                </a:lnTo>
                <a:lnTo>
                  <a:pt x="375" y="736"/>
                </a:lnTo>
                <a:lnTo>
                  <a:pt x="375" y="736"/>
                </a:lnTo>
                <a:lnTo>
                  <a:pt x="416" y="708"/>
                </a:lnTo>
                <a:lnTo>
                  <a:pt x="456" y="681"/>
                </a:lnTo>
                <a:lnTo>
                  <a:pt x="456" y="681"/>
                </a:lnTo>
                <a:lnTo>
                  <a:pt x="473" y="669"/>
                </a:lnTo>
                <a:lnTo>
                  <a:pt x="489" y="655"/>
                </a:lnTo>
                <a:lnTo>
                  <a:pt x="489" y="655"/>
                </a:lnTo>
                <a:lnTo>
                  <a:pt x="508" y="638"/>
                </a:lnTo>
                <a:lnTo>
                  <a:pt x="508" y="638"/>
                </a:lnTo>
                <a:lnTo>
                  <a:pt x="515" y="631"/>
                </a:lnTo>
                <a:lnTo>
                  <a:pt x="515" y="631"/>
                </a:lnTo>
                <a:lnTo>
                  <a:pt x="517" y="630"/>
                </a:lnTo>
                <a:lnTo>
                  <a:pt x="517" y="630"/>
                </a:lnTo>
                <a:lnTo>
                  <a:pt x="525" y="624"/>
                </a:lnTo>
                <a:lnTo>
                  <a:pt x="525" y="624"/>
                </a:lnTo>
                <a:lnTo>
                  <a:pt x="524" y="637"/>
                </a:lnTo>
                <a:lnTo>
                  <a:pt x="524" y="637"/>
                </a:lnTo>
                <a:lnTo>
                  <a:pt x="516" y="643"/>
                </a:lnTo>
                <a:lnTo>
                  <a:pt x="509" y="650"/>
                </a:lnTo>
                <a:lnTo>
                  <a:pt x="509" y="650"/>
                </a:lnTo>
                <a:close/>
                <a:moveTo>
                  <a:pt x="519" y="625"/>
                </a:moveTo>
                <a:lnTo>
                  <a:pt x="519" y="625"/>
                </a:lnTo>
                <a:lnTo>
                  <a:pt x="517" y="627"/>
                </a:lnTo>
                <a:lnTo>
                  <a:pt x="517" y="627"/>
                </a:lnTo>
                <a:lnTo>
                  <a:pt x="496" y="644"/>
                </a:lnTo>
                <a:lnTo>
                  <a:pt x="474" y="660"/>
                </a:lnTo>
                <a:lnTo>
                  <a:pt x="452" y="677"/>
                </a:lnTo>
                <a:lnTo>
                  <a:pt x="430" y="692"/>
                </a:lnTo>
                <a:lnTo>
                  <a:pt x="430" y="692"/>
                </a:lnTo>
                <a:lnTo>
                  <a:pt x="386" y="723"/>
                </a:lnTo>
                <a:lnTo>
                  <a:pt x="342" y="753"/>
                </a:lnTo>
                <a:lnTo>
                  <a:pt x="342" y="753"/>
                </a:lnTo>
                <a:lnTo>
                  <a:pt x="303" y="780"/>
                </a:lnTo>
                <a:lnTo>
                  <a:pt x="303" y="780"/>
                </a:lnTo>
                <a:lnTo>
                  <a:pt x="284" y="794"/>
                </a:lnTo>
                <a:lnTo>
                  <a:pt x="284" y="794"/>
                </a:lnTo>
                <a:lnTo>
                  <a:pt x="281" y="797"/>
                </a:lnTo>
                <a:lnTo>
                  <a:pt x="284" y="792"/>
                </a:lnTo>
                <a:lnTo>
                  <a:pt x="284" y="792"/>
                </a:lnTo>
                <a:lnTo>
                  <a:pt x="291" y="786"/>
                </a:lnTo>
                <a:lnTo>
                  <a:pt x="299" y="780"/>
                </a:lnTo>
                <a:lnTo>
                  <a:pt x="299" y="780"/>
                </a:lnTo>
                <a:lnTo>
                  <a:pt x="338" y="752"/>
                </a:lnTo>
                <a:lnTo>
                  <a:pt x="377" y="723"/>
                </a:lnTo>
                <a:lnTo>
                  <a:pt x="377" y="723"/>
                </a:lnTo>
                <a:lnTo>
                  <a:pt x="415" y="693"/>
                </a:lnTo>
                <a:lnTo>
                  <a:pt x="453" y="664"/>
                </a:lnTo>
                <a:lnTo>
                  <a:pt x="473" y="649"/>
                </a:lnTo>
                <a:lnTo>
                  <a:pt x="492" y="634"/>
                </a:lnTo>
                <a:lnTo>
                  <a:pt x="509" y="618"/>
                </a:lnTo>
                <a:lnTo>
                  <a:pt x="527" y="601"/>
                </a:lnTo>
                <a:lnTo>
                  <a:pt x="527" y="601"/>
                </a:lnTo>
                <a:lnTo>
                  <a:pt x="525" y="621"/>
                </a:lnTo>
                <a:lnTo>
                  <a:pt x="525" y="621"/>
                </a:lnTo>
                <a:lnTo>
                  <a:pt x="519" y="625"/>
                </a:lnTo>
                <a:lnTo>
                  <a:pt x="519" y="625"/>
                </a:lnTo>
                <a:close/>
                <a:moveTo>
                  <a:pt x="472" y="643"/>
                </a:moveTo>
                <a:lnTo>
                  <a:pt x="472" y="643"/>
                </a:lnTo>
                <a:lnTo>
                  <a:pt x="438" y="667"/>
                </a:lnTo>
                <a:lnTo>
                  <a:pt x="404" y="690"/>
                </a:lnTo>
                <a:lnTo>
                  <a:pt x="404" y="690"/>
                </a:lnTo>
                <a:lnTo>
                  <a:pt x="347" y="730"/>
                </a:lnTo>
                <a:lnTo>
                  <a:pt x="347" y="730"/>
                </a:lnTo>
                <a:lnTo>
                  <a:pt x="405" y="684"/>
                </a:lnTo>
                <a:lnTo>
                  <a:pt x="405" y="684"/>
                </a:lnTo>
                <a:lnTo>
                  <a:pt x="437" y="659"/>
                </a:lnTo>
                <a:lnTo>
                  <a:pt x="467" y="634"/>
                </a:lnTo>
                <a:lnTo>
                  <a:pt x="529" y="580"/>
                </a:lnTo>
                <a:lnTo>
                  <a:pt x="529" y="580"/>
                </a:lnTo>
                <a:lnTo>
                  <a:pt x="528" y="591"/>
                </a:lnTo>
                <a:lnTo>
                  <a:pt x="528" y="591"/>
                </a:lnTo>
                <a:lnTo>
                  <a:pt x="527" y="597"/>
                </a:lnTo>
                <a:lnTo>
                  <a:pt x="527" y="597"/>
                </a:lnTo>
                <a:lnTo>
                  <a:pt x="520" y="602"/>
                </a:lnTo>
                <a:lnTo>
                  <a:pt x="513" y="607"/>
                </a:lnTo>
                <a:lnTo>
                  <a:pt x="499" y="619"/>
                </a:lnTo>
                <a:lnTo>
                  <a:pt x="485" y="630"/>
                </a:lnTo>
                <a:lnTo>
                  <a:pt x="472" y="643"/>
                </a:lnTo>
                <a:lnTo>
                  <a:pt x="472" y="643"/>
                </a:lnTo>
                <a:close/>
                <a:moveTo>
                  <a:pt x="336" y="720"/>
                </a:moveTo>
                <a:lnTo>
                  <a:pt x="336" y="720"/>
                </a:lnTo>
                <a:lnTo>
                  <a:pt x="369" y="696"/>
                </a:lnTo>
                <a:lnTo>
                  <a:pt x="403" y="672"/>
                </a:lnTo>
                <a:lnTo>
                  <a:pt x="403" y="672"/>
                </a:lnTo>
                <a:lnTo>
                  <a:pt x="469" y="623"/>
                </a:lnTo>
                <a:lnTo>
                  <a:pt x="469" y="623"/>
                </a:lnTo>
                <a:lnTo>
                  <a:pt x="505" y="598"/>
                </a:lnTo>
                <a:lnTo>
                  <a:pt x="505" y="598"/>
                </a:lnTo>
                <a:lnTo>
                  <a:pt x="512" y="592"/>
                </a:lnTo>
                <a:lnTo>
                  <a:pt x="512" y="592"/>
                </a:lnTo>
                <a:lnTo>
                  <a:pt x="454" y="642"/>
                </a:lnTo>
                <a:lnTo>
                  <a:pt x="425" y="666"/>
                </a:lnTo>
                <a:lnTo>
                  <a:pt x="396" y="689"/>
                </a:lnTo>
                <a:lnTo>
                  <a:pt x="396" y="689"/>
                </a:lnTo>
                <a:lnTo>
                  <a:pt x="336" y="736"/>
                </a:lnTo>
                <a:lnTo>
                  <a:pt x="336" y="736"/>
                </a:lnTo>
                <a:lnTo>
                  <a:pt x="322" y="746"/>
                </a:lnTo>
                <a:lnTo>
                  <a:pt x="306" y="756"/>
                </a:lnTo>
                <a:lnTo>
                  <a:pt x="292" y="767"/>
                </a:lnTo>
                <a:lnTo>
                  <a:pt x="279" y="778"/>
                </a:lnTo>
                <a:lnTo>
                  <a:pt x="279" y="778"/>
                </a:lnTo>
                <a:lnTo>
                  <a:pt x="278" y="761"/>
                </a:lnTo>
                <a:lnTo>
                  <a:pt x="278" y="761"/>
                </a:lnTo>
                <a:lnTo>
                  <a:pt x="293" y="752"/>
                </a:lnTo>
                <a:lnTo>
                  <a:pt x="307" y="741"/>
                </a:lnTo>
                <a:lnTo>
                  <a:pt x="322" y="730"/>
                </a:lnTo>
                <a:lnTo>
                  <a:pt x="336" y="720"/>
                </a:lnTo>
                <a:lnTo>
                  <a:pt x="336" y="720"/>
                </a:lnTo>
                <a:close/>
                <a:moveTo>
                  <a:pt x="279" y="781"/>
                </a:moveTo>
                <a:lnTo>
                  <a:pt x="279" y="781"/>
                </a:lnTo>
                <a:lnTo>
                  <a:pt x="287" y="773"/>
                </a:lnTo>
                <a:lnTo>
                  <a:pt x="296" y="766"/>
                </a:lnTo>
                <a:lnTo>
                  <a:pt x="316" y="752"/>
                </a:lnTo>
                <a:lnTo>
                  <a:pt x="316" y="752"/>
                </a:lnTo>
                <a:lnTo>
                  <a:pt x="305" y="760"/>
                </a:lnTo>
                <a:lnTo>
                  <a:pt x="305" y="760"/>
                </a:lnTo>
                <a:lnTo>
                  <a:pt x="291" y="770"/>
                </a:lnTo>
                <a:lnTo>
                  <a:pt x="285" y="776"/>
                </a:lnTo>
                <a:lnTo>
                  <a:pt x="279" y="781"/>
                </a:lnTo>
                <a:lnTo>
                  <a:pt x="279" y="781"/>
                </a:lnTo>
                <a:lnTo>
                  <a:pt x="279" y="781"/>
                </a:lnTo>
                <a:lnTo>
                  <a:pt x="279" y="781"/>
                </a:lnTo>
                <a:close/>
                <a:moveTo>
                  <a:pt x="295" y="771"/>
                </a:moveTo>
                <a:lnTo>
                  <a:pt x="295" y="771"/>
                </a:lnTo>
                <a:lnTo>
                  <a:pt x="303" y="763"/>
                </a:lnTo>
                <a:lnTo>
                  <a:pt x="313" y="757"/>
                </a:lnTo>
                <a:lnTo>
                  <a:pt x="332" y="743"/>
                </a:lnTo>
                <a:lnTo>
                  <a:pt x="332" y="743"/>
                </a:lnTo>
                <a:lnTo>
                  <a:pt x="365" y="719"/>
                </a:lnTo>
                <a:lnTo>
                  <a:pt x="401" y="695"/>
                </a:lnTo>
                <a:lnTo>
                  <a:pt x="401" y="695"/>
                </a:lnTo>
                <a:lnTo>
                  <a:pt x="430" y="675"/>
                </a:lnTo>
                <a:lnTo>
                  <a:pt x="460" y="654"/>
                </a:lnTo>
                <a:lnTo>
                  <a:pt x="489" y="632"/>
                </a:lnTo>
                <a:lnTo>
                  <a:pt x="503" y="620"/>
                </a:lnTo>
                <a:lnTo>
                  <a:pt x="516" y="609"/>
                </a:lnTo>
                <a:lnTo>
                  <a:pt x="516" y="609"/>
                </a:lnTo>
                <a:lnTo>
                  <a:pt x="502" y="621"/>
                </a:lnTo>
                <a:lnTo>
                  <a:pt x="488" y="634"/>
                </a:lnTo>
                <a:lnTo>
                  <a:pt x="459" y="657"/>
                </a:lnTo>
                <a:lnTo>
                  <a:pt x="401" y="701"/>
                </a:lnTo>
                <a:lnTo>
                  <a:pt x="401" y="701"/>
                </a:lnTo>
                <a:lnTo>
                  <a:pt x="368" y="726"/>
                </a:lnTo>
                <a:lnTo>
                  <a:pt x="336" y="750"/>
                </a:lnTo>
                <a:lnTo>
                  <a:pt x="336" y="750"/>
                </a:lnTo>
                <a:lnTo>
                  <a:pt x="307" y="771"/>
                </a:lnTo>
                <a:lnTo>
                  <a:pt x="293" y="782"/>
                </a:lnTo>
                <a:lnTo>
                  <a:pt x="280" y="794"/>
                </a:lnTo>
                <a:lnTo>
                  <a:pt x="280" y="794"/>
                </a:lnTo>
                <a:lnTo>
                  <a:pt x="279" y="784"/>
                </a:lnTo>
                <a:lnTo>
                  <a:pt x="279" y="784"/>
                </a:lnTo>
                <a:lnTo>
                  <a:pt x="287" y="778"/>
                </a:lnTo>
                <a:lnTo>
                  <a:pt x="295" y="771"/>
                </a:lnTo>
                <a:lnTo>
                  <a:pt x="295" y="771"/>
                </a:lnTo>
                <a:close/>
                <a:moveTo>
                  <a:pt x="300" y="785"/>
                </a:moveTo>
                <a:lnTo>
                  <a:pt x="300" y="785"/>
                </a:lnTo>
                <a:lnTo>
                  <a:pt x="330" y="764"/>
                </a:lnTo>
                <a:lnTo>
                  <a:pt x="330" y="764"/>
                </a:lnTo>
                <a:lnTo>
                  <a:pt x="361" y="742"/>
                </a:lnTo>
                <a:lnTo>
                  <a:pt x="394" y="720"/>
                </a:lnTo>
                <a:lnTo>
                  <a:pt x="394" y="720"/>
                </a:lnTo>
                <a:lnTo>
                  <a:pt x="420" y="702"/>
                </a:lnTo>
                <a:lnTo>
                  <a:pt x="445" y="684"/>
                </a:lnTo>
                <a:lnTo>
                  <a:pt x="495" y="647"/>
                </a:lnTo>
                <a:lnTo>
                  <a:pt x="495" y="647"/>
                </a:lnTo>
                <a:lnTo>
                  <a:pt x="473" y="667"/>
                </a:lnTo>
                <a:lnTo>
                  <a:pt x="473" y="667"/>
                </a:lnTo>
                <a:lnTo>
                  <a:pt x="454" y="681"/>
                </a:lnTo>
                <a:lnTo>
                  <a:pt x="435" y="694"/>
                </a:lnTo>
                <a:lnTo>
                  <a:pt x="397" y="719"/>
                </a:lnTo>
                <a:lnTo>
                  <a:pt x="397" y="719"/>
                </a:lnTo>
                <a:lnTo>
                  <a:pt x="366" y="740"/>
                </a:lnTo>
                <a:lnTo>
                  <a:pt x="336" y="762"/>
                </a:lnTo>
                <a:lnTo>
                  <a:pt x="322" y="774"/>
                </a:lnTo>
                <a:lnTo>
                  <a:pt x="307" y="786"/>
                </a:lnTo>
                <a:lnTo>
                  <a:pt x="294" y="800"/>
                </a:lnTo>
                <a:lnTo>
                  <a:pt x="281" y="813"/>
                </a:lnTo>
                <a:lnTo>
                  <a:pt x="281" y="813"/>
                </a:lnTo>
                <a:lnTo>
                  <a:pt x="280" y="799"/>
                </a:lnTo>
                <a:lnTo>
                  <a:pt x="280" y="799"/>
                </a:lnTo>
                <a:lnTo>
                  <a:pt x="285" y="797"/>
                </a:lnTo>
                <a:lnTo>
                  <a:pt x="290" y="792"/>
                </a:lnTo>
                <a:lnTo>
                  <a:pt x="300" y="785"/>
                </a:lnTo>
                <a:lnTo>
                  <a:pt x="300" y="785"/>
                </a:lnTo>
                <a:close/>
                <a:moveTo>
                  <a:pt x="333" y="775"/>
                </a:moveTo>
                <a:lnTo>
                  <a:pt x="333" y="775"/>
                </a:lnTo>
                <a:lnTo>
                  <a:pt x="368" y="750"/>
                </a:lnTo>
                <a:lnTo>
                  <a:pt x="385" y="738"/>
                </a:lnTo>
                <a:lnTo>
                  <a:pt x="404" y="726"/>
                </a:lnTo>
                <a:lnTo>
                  <a:pt x="404" y="726"/>
                </a:lnTo>
                <a:lnTo>
                  <a:pt x="418" y="717"/>
                </a:lnTo>
                <a:lnTo>
                  <a:pt x="418" y="717"/>
                </a:lnTo>
                <a:lnTo>
                  <a:pt x="403" y="727"/>
                </a:lnTo>
                <a:lnTo>
                  <a:pt x="403" y="727"/>
                </a:lnTo>
                <a:lnTo>
                  <a:pt x="370" y="749"/>
                </a:lnTo>
                <a:lnTo>
                  <a:pt x="339" y="773"/>
                </a:lnTo>
                <a:lnTo>
                  <a:pt x="324" y="785"/>
                </a:lnTo>
                <a:lnTo>
                  <a:pt x="310" y="799"/>
                </a:lnTo>
                <a:lnTo>
                  <a:pt x="295" y="812"/>
                </a:lnTo>
                <a:lnTo>
                  <a:pt x="282" y="826"/>
                </a:lnTo>
                <a:lnTo>
                  <a:pt x="282" y="826"/>
                </a:lnTo>
                <a:lnTo>
                  <a:pt x="281" y="818"/>
                </a:lnTo>
                <a:lnTo>
                  <a:pt x="281" y="818"/>
                </a:lnTo>
                <a:lnTo>
                  <a:pt x="295" y="808"/>
                </a:lnTo>
                <a:lnTo>
                  <a:pt x="307" y="797"/>
                </a:lnTo>
                <a:lnTo>
                  <a:pt x="321" y="785"/>
                </a:lnTo>
                <a:lnTo>
                  <a:pt x="333" y="775"/>
                </a:lnTo>
                <a:lnTo>
                  <a:pt x="333" y="775"/>
                </a:lnTo>
                <a:close/>
                <a:moveTo>
                  <a:pt x="298" y="819"/>
                </a:moveTo>
                <a:lnTo>
                  <a:pt x="298" y="819"/>
                </a:lnTo>
                <a:lnTo>
                  <a:pt x="314" y="806"/>
                </a:lnTo>
                <a:lnTo>
                  <a:pt x="330" y="791"/>
                </a:lnTo>
                <a:lnTo>
                  <a:pt x="330" y="791"/>
                </a:lnTo>
                <a:lnTo>
                  <a:pt x="348" y="777"/>
                </a:lnTo>
                <a:lnTo>
                  <a:pt x="366" y="763"/>
                </a:lnTo>
                <a:lnTo>
                  <a:pt x="405" y="737"/>
                </a:lnTo>
                <a:lnTo>
                  <a:pt x="405" y="737"/>
                </a:lnTo>
                <a:lnTo>
                  <a:pt x="446" y="708"/>
                </a:lnTo>
                <a:lnTo>
                  <a:pt x="446" y="708"/>
                </a:lnTo>
                <a:lnTo>
                  <a:pt x="393" y="746"/>
                </a:lnTo>
                <a:lnTo>
                  <a:pt x="393" y="746"/>
                </a:lnTo>
                <a:lnTo>
                  <a:pt x="376" y="757"/>
                </a:lnTo>
                <a:lnTo>
                  <a:pt x="362" y="769"/>
                </a:lnTo>
                <a:lnTo>
                  <a:pt x="333" y="794"/>
                </a:lnTo>
                <a:lnTo>
                  <a:pt x="333" y="794"/>
                </a:lnTo>
                <a:lnTo>
                  <a:pt x="307" y="818"/>
                </a:lnTo>
                <a:lnTo>
                  <a:pt x="294" y="829"/>
                </a:lnTo>
                <a:lnTo>
                  <a:pt x="283" y="841"/>
                </a:lnTo>
                <a:lnTo>
                  <a:pt x="283" y="841"/>
                </a:lnTo>
                <a:lnTo>
                  <a:pt x="282" y="830"/>
                </a:lnTo>
                <a:lnTo>
                  <a:pt x="282" y="830"/>
                </a:lnTo>
                <a:lnTo>
                  <a:pt x="287" y="828"/>
                </a:lnTo>
                <a:lnTo>
                  <a:pt x="290" y="826"/>
                </a:lnTo>
                <a:lnTo>
                  <a:pt x="298" y="819"/>
                </a:lnTo>
                <a:lnTo>
                  <a:pt x="298" y="819"/>
                </a:lnTo>
                <a:close/>
                <a:moveTo>
                  <a:pt x="294" y="839"/>
                </a:moveTo>
                <a:lnTo>
                  <a:pt x="294" y="839"/>
                </a:lnTo>
                <a:lnTo>
                  <a:pt x="306" y="827"/>
                </a:lnTo>
                <a:lnTo>
                  <a:pt x="320" y="816"/>
                </a:lnTo>
                <a:lnTo>
                  <a:pt x="320" y="816"/>
                </a:lnTo>
                <a:lnTo>
                  <a:pt x="336" y="801"/>
                </a:lnTo>
                <a:lnTo>
                  <a:pt x="353" y="787"/>
                </a:lnTo>
                <a:lnTo>
                  <a:pt x="370" y="774"/>
                </a:lnTo>
                <a:lnTo>
                  <a:pt x="387" y="761"/>
                </a:lnTo>
                <a:lnTo>
                  <a:pt x="387" y="761"/>
                </a:lnTo>
                <a:lnTo>
                  <a:pt x="421" y="739"/>
                </a:lnTo>
                <a:lnTo>
                  <a:pt x="454" y="716"/>
                </a:lnTo>
                <a:lnTo>
                  <a:pt x="454" y="716"/>
                </a:lnTo>
                <a:lnTo>
                  <a:pt x="400" y="758"/>
                </a:lnTo>
                <a:lnTo>
                  <a:pt x="400" y="758"/>
                </a:lnTo>
                <a:lnTo>
                  <a:pt x="369" y="780"/>
                </a:lnTo>
                <a:lnTo>
                  <a:pt x="339" y="804"/>
                </a:lnTo>
                <a:lnTo>
                  <a:pt x="325" y="816"/>
                </a:lnTo>
                <a:lnTo>
                  <a:pt x="311" y="829"/>
                </a:lnTo>
                <a:lnTo>
                  <a:pt x="297" y="842"/>
                </a:lnTo>
                <a:lnTo>
                  <a:pt x="284" y="856"/>
                </a:lnTo>
                <a:lnTo>
                  <a:pt x="284" y="856"/>
                </a:lnTo>
                <a:lnTo>
                  <a:pt x="284" y="846"/>
                </a:lnTo>
                <a:lnTo>
                  <a:pt x="284" y="846"/>
                </a:lnTo>
                <a:lnTo>
                  <a:pt x="286" y="845"/>
                </a:lnTo>
                <a:lnTo>
                  <a:pt x="289" y="844"/>
                </a:lnTo>
                <a:lnTo>
                  <a:pt x="294" y="839"/>
                </a:lnTo>
                <a:lnTo>
                  <a:pt x="294" y="839"/>
                </a:lnTo>
                <a:close/>
                <a:moveTo>
                  <a:pt x="301" y="849"/>
                </a:moveTo>
                <a:lnTo>
                  <a:pt x="301" y="849"/>
                </a:lnTo>
                <a:lnTo>
                  <a:pt x="334" y="820"/>
                </a:lnTo>
                <a:lnTo>
                  <a:pt x="334" y="820"/>
                </a:lnTo>
                <a:lnTo>
                  <a:pt x="367" y="791"/>
                </a:lnTo>
                <a:lnTo>
                  <a:pt x="403" y="764"/>
                </a:lnTo>
                <a:lnTo>
                  <a:pt x="403" y="764"/>
                </a:lnTo>
                <a:lnTo>
                  <a:pt x="435" y="741"/>
                </a:lnTo>
                <a:lnTo>
                  <a:pt x="467" y="718"/>
                </a:lnTo>
                <a:lnTo>
                  <a:pt x="467" y="718"/>
                </a:lnTo>
                <a:lnTo>
                  <a:pt x="496" y="694"/>
                </a:lnTo>
                <a:lnTo>
                  <a:pt x="496" y="694"/>
                </a:lnTo>
                <a:lnTo>
                  <a:pt x="502" y="688"/>
                </a:lnTo>
                <a:lnTo>
                  <a:pt x="508" y="682"/>
                </a:lnTo>
                <a:lnTo>
                  <a:pt x="514" y="676"/>
                </a:lnTo>
                <a:lnTo>
                  <a:pt x="521" y="671"/>
                </a:lnTo>
                <a:lnTo>
                  <a:pt x="521" y="671"/>
                </a:lnTo>
                <a:lnTo>
                  <a:pt x="521" y="671"/>
                </a:lnTo>
                <a:lnTo>
                  <a:pt x="521" y="671"/>
                </a:lnTo>
                <a:lnTo>
                  <a:pt x="515" y="675"/>
                </a:lnTo>
                <a:lnTo>
                  <a:pt x="510" y="681"/>
                </a:lnTo>
                <a:lnTo>
                  <a:pt x="500" y="692"/>
                </a:lnTo>
                <a:lnTo>
                  <a:pt x="500" y="692"/>
                </a:lnTo>
                <a:lnTo>
                  <a:pt x="485" y="705"/>
                </a:lnTo>
                <a:lnTo>
                  <a:pt x="469" y="719"/>
                </a:lnTo>
                <a:lnTo>
                  <a:pt x="469" y="719"/>
                </a:lnTo>
                <a:lnTo>
                  <a:pt x="438" y="743"/>
                </a:lnTo>
                <a:lnTo>
                  <a:pt x="407" y="768"/>
                </a:lnTo>
                <a:lnTo>
                  <a:pt x="407" y="768"/>
                </a:lnTo>
                <a:lnTo>
                  <a:pt x="375" y="794"/>
                </a:lnTo>
                <a:lnTo>
                  <a:pt x="345" y="821"/>
                </a:lnTo>
                <a:lnTo>
                  <a:pt x="315" y="849"/>
                </a:lnTo>
                <a:lnTo>
                  <a:pt x="286" y="879"/>
                </a:lnTo>
                <a:lnTo>
                  <a:pt x="286" y="879"/>
                </a:lnTo>
                <a:lnTo>
                  <a:pt x="285" y="860"/>
                </a:lnTo>
                <a:lnTo>
                  <a:pt x="285" y="860"/>
                </a:lnTo>
                <a:lnTo>
                  <a:pt x="289" y="858"/>
                </a:lnTo>
                <a:lnTo>
                  <a:pt x="293" y="855"/>
                </a:lnTo>
                <a:lnTo>
                  <a:pt x="301" y="849"/>
                </a:lnTo>
                <a:lnTo>
                  <a:pt x="301" y="849"/>
                </a:lnTo>
                <a:close/>
                <a:moveTo>
                  <a:pt x="462" y="748"/>
                </a:moveTo>
                <a:lnTo>
                  <a:pt x="462" y="748"/>
                </a:lnTo>
                <a:lnTo>
                  <a:pt x="447" y="760"/>
                </a:lnTo>
                <a:lnTo>
                  <a:pt x="432" y="773"/>
                </a:lnTo>
                <a:lnTo>
                  <a:pt x="403" y="801"/>
                </a:lnTo>
                <a:lnTo>
                  <a:pt x="403" y="801"/>
                </a:lnTo>
                <a:lnTo>
                  <a:pt x="342" y="854"/>
                </a:lnTo>
                <a:lnTo>
                  <a:pt x="342" y="854"/>
                </a:lnTo>
                <a:lnTo>
                  <a:pt x="328" y="865"/>
                </a:lnTo>
                <a:lnTo>
                  <a:pt x="314" y="878"/>
                </a:lnTo>
                <a:lnTo>
                  <a:pt x="314" y="878"/>
                </a:lnTo>
                <a:lnTo>
                  <a:pt x="301" y="887"/>
                </a:lnTo>
                <a:lnTo>
                  <a:pt x="295" y="893"/>
                </a:lnTo>
                <a:lnTo>
                  <a:pt x="290" y="898"/>
                </a:lnTo>
                <a:lnTo>
                  <a:pt x="290" y="898"/>
                </a:lnTo>
                <a:lnTo>
                  <a:pt x="295" y="892"/>
                </a:lnTo>
                <a:lnTo>
                  <a:pt x="301" y="887"/>
                </a:lnTo>
                <a:lnTo>
                  <a:pt x="314" y="877"/>
                </a:lnTo>
                <a:lnTo>
                  <a:pt x="314" y="877"/>
                </a:lnTo>
                <a:lnTo>
                  <a:pt x="328" y="863"/>
                </a:lnTo>
                <a:lnTo>
                  <a:pt x="342" y="850"/>
                </a:lnTo>
                <a:lnTo>
                  <a:pt x="342" y="850"/>
                </a:lnTo>
                <a:lnTo>
                  <a:pt x="372" y="823"/>
                </a:lnTo>
                <a:lnTo>
                  <a:pt x="403" y="797"/>
                </a:lnTo>
                <a:lnTo>
                  <a:pt x="403" y="797"/>
                </a:lnTo>
                <a:lnTo>
                  <a:pt x="435" y="770"/>
                </a:lnTo>
                <a:lnTo>
                  <a:pt x="467" y="744"/>
                </a:lnTo>
                <a:lnTo>
                  <a:pt x="467" y="744"/>
                </a:lnTo>
                <a:lnTo>
                  <a:pt x="481" y="733"/>
                </a:lnTo>
                <a:lnTo>
                  <a:pt x="494" y="721"/>
                </a:lnTo>
                <a:lnTo>
                  <a:pt x="518" y="696"/>
                </a:lnTo>
                <a:lnTo>
                  <a:pt x="518" y="696"/>
                </a:lnTo>
                <a:lnTo>
                  <a:pt x="518" y="704"/>
                </a:lnTo>
                <a:lnTo>
                  <a:pt x="518" y="704"/>
                </a:lnTo>
                <a:lnTo>
                  <a:pt x="517" y="705"/>
                </a:lnTo>
                <a:lnTo>
                  <a:pt x="517" y="705"/>
                </a:lnTo>
                <a:lnTo>
                  <a:pt x="504" y="717"/>
                </a:lnTo>
                <a:lnTo>
                  <a:pt x="491" y="728"/>
                </a:lnTo>
                <a:lnTo>
                  <a:pt x="462" y="748"/>
                </a:lnTo>
                <a:lnTo>
                  <a:pt x="462" y="748"/>
                </a:lnTo>
                <a:close/>
                <a:moveTo>
                  <a:pt x="513" y="715"/>
                </a:moveTo>
                <a:lnTo>
                  <a:pt x="513" y="715"/>
                </a:lnTo>
                <a:lnTo>
                  <a:pt x="508" y="721"/>
                </a:lnTo>
                <a:lnTo>
                  <a:pt x="503" y="727"/>
                </a:lnTo>
                <a:lnTo>
                  <a:pt x="491" y="738"/>
                </a:lnTo>
                <a:lnTo>
                  <a:pt x="463" y="758"/>
                </a:lnTo>
                <a:lnTo>
                  <a:pt x="463" y="758"/>
                </a:lnTo>
                <a:lnTo>
                  <a:pt x="430" y="784"/>
                </a:lnTo>
                <a:lnTo>
                  <a:pt x="397" y="811"/>
                </a:lnTo>
                <a:lnTo>
                  <a:pt x="397" y="811"/>
                </a:lnTo>
                <a:lnTo>
                  <a:pt x="372" y="831"/>
                </a:lnTo>
                <a:lnTo>
                  <a:pt x="372" y="831"/>
                </a:lnTo>
                <a:lnTo>
                  <a:pt x="405" y="802"/>
                </a:lnTo>
                <a:lnTo>
                  <a:pt x="405" y="802"/>
                </a:lnTo>
                <a:lnTo>
                  <a:pt x="436" y="773"/>
                </a:lnTo>
                <a:lnTo>
                  <a:pt x="451" y="760"/>
                </a:lnTo>
                <a:lnTo>
                  <a:pt x="467" y="747"/>
                </a:lnTo>
                <a:lnTo>
                  <a:pt x="467" y="747"/>
                </a:lnTo>
                <a:lnTo>
                  <a:pt x="483" y="737"/>
                </a:lnTo>
                <a:lnTo>
                  <a:pt x="497" y="727"/>
                </a:lnTo>
                <a:lnTo>
                  <a:pt x="497" y="727"/>
                </a:lnTo>
                <a:lnTo>
                  <a:pt x="508" y="717"/>
                </a:lnTo>
                <a:lnTo>
                  <a:pt x="508" y="717"/>
                </a:lnTo>
                <a:lnTo>
                  <a:pt x="513" y="711"/>
                </a:lnTo>
                <a:lnTo>
                  <a:pt x="515" y="710"/>
                </a:lnTo>
                <a:lnTo>
                  <a:pt x="513" y="715"/>
                </a:lnTo>
                <a:lnTo>
                  <a:pt x="513" y="715"/>
                </a:lnTo>
                <a:close/>
                <a:moveTo>
                  <a:pt x="518" y="693"/>
                </a:moveTo>
                <a:lnTo>
                  <a:pt x="518" y="693"/>
                </a:lnTo>
                <a:lnTo>
                  <a:pt x="488" y="719"/>
                </a:lnTo>
                <a:lnTo>
                  <a:pt x="456" y="742"/>
                </a:lnTo>
                <a:lnTo>
                  <a:pt x="395" y="788"/>
                </a:lnTo>
                <a:lnTo>
                  <a:pt x="395" y="788"/>
                </a:lnTo>
                <a:lnTo>
                  <a:pt x="365" y="812"/>
                </a:lnTo>
                <a:lnTo>
                  <a:pt x="337" y="837"/>
                </a:lnTo>
                <a:lnTo>
                  <a:pt x="337" y="837"/>
                </a:lnTo>
                <a:lnTo>
                  <a:pt x="310" y="860"/>
                </a:lnTo>
                <a:lnTo>
                  <a:pt x="310" y="860"/>
                </a:lnTo>
                <a:lnTo>
                  <a:pt x="303" y="866"/>
                </a:lnTo>
                <a:lnTo>
                  <a:pt x="297" y="872"/>
                </a:lnTo>
                <a:lnTo>
                  <a:pt x="297" y="872"/>
                </a:lnTo>
                <a:lnTo>
                  <a:pt x="290" y="879"/>
                </a:lnTo>
                <a:lnTo>
                  <a:pt x="289" y="880"/>
                </a:lnTo>
                <a:lnTo>
                  <a:pt x="293" y="875"/>
                </a:lnTo>
                <a:lnTo>
                  <a:pt x="293" y="875"/>
                </a:lnTo>
                <a:lnTo>
                  <a:pt x="321" y="846"/>
                </a:lnTo>
                <a:lnTo>
                  <a:pt x="350" y="819"/>
                </a:lnTo>
                <a:lnTo>
                  <a:pt x="380" y="792"/>
                </a:lnTo>
                <a:lnTo>
                  <a:pt x="412" y="766"/>
                </a:lnTo>
                <a:lnTo>
                  <a:pt x="412" y="766"/>
                </a:lnTo>
                <a:lnTo>
                  <a:pt x="468" y="723"/>
                </a:lnTo>
                <a:lnTo>
                  <a:pt x="495" y="698"/>
                </a:lnTo>
                <a:lnTo>
                  <a:pt x="508" y="686"/>
                </a:lnTo>
                <a:lnTo>
                  <a:pt x="520" y="673"/>
                </a:lnTo>
                <a:lnTo>
                  <a:pt x="520" y="673"/>
                </a:lnTo>
                <a:lnTo>
                  <a:pt x="519" y="692"/>
                </a:lnTo>
                <a:lnTo>
                  <a:pt x="519" y="692"/>
                </a:lnTo>
                <a:lnTo>
                  <a:pt x="518" y="693"/>
                </a:lnTo>
                <a:lnTo>
                  <a:pt x="518" y="693"/>
                </a:lnTo>
                <a:close/>
                <a:moveTo>
                  <a:pt x="305" y="867"/>
                </a:moveTo>
                <a:lnTo>
                  <a:pt x="305" y="867"/>
                </a:lnTo>
                <a:lnTo>
                  <a:pt x="320" y="854"/>
                </a:lnTo>
                <a:lnTo>
                  <a:pt x="334" y="842"/>
                </a:lnTo>
                <a:lnTo>
                  <a:pt x="334" y="842"/>
                </a:lnTo>
                <a:lnTo>
                  <a:pt x="367" y="814"/>
                </a:lnTo>
                <a:lnTo>
                  <a:pt x="383" y="801"/>
                </a:lnTo>
                <a:lnTo>
                  <a:pt x="400" y="786"/>
                </a:lnTo>
                <a:lnTo>
                  <a:pt x="400" y="786"/>
                </a:lnTo>
                <a:lnTo>
                  <a:pt x="433" y="763"/>
                </a:lnTo>
                <a:lnTo>
                  <a:pt x="465" y="739"/>
                </a:lnTo>
                <a:lnTo>
                  <a:pt x="465" y="739"/>
                </a:lnTo>
                <a:lnTo>
                  <a:pt x="496" y="716"/>
                </a:lnTo>
                <a:lnTo>
                  <a:pt x="496" y="716"/>
                </a:lnTo>
                <a:lnTo>
                  <a:pt x="477" y="733"/>
                </a:lnTo>
                <a:lnTo>
                  <a:pt x="456" y="749"/>
                </a:lnTo>
                <a:lnTo>
                  <a:pt x="456" y="749"/>
                </a:lnTo>
                <a:lnTo>
                  <a:pt x="425" y="775"/>
                </a:lnTo>
                <a:lnTo>
                  <a:pt x="394" y="802"/>
                </a:lnTo>
                <a:lnTo>
                  <a:pt x="394" y="802"/>
                </a:lnTo>
                <a:lnTo>
                  <a:pt x="362" y="829"/>
                </a:lnTo>
                <a:lnTo>
                  <a:pt x="333" y="856"/>
                </a:lnTo>
                <a:lnTo>
                  <a:pt x="333" y="856"/>
                </a:lnTo>
                <a:lnTo>
                  <a:pt x="322" y="866"/>
                </a:lnTo>
                <a:lnTo>
                  <a:pt x="310" y="875"/>
                </a:lnTo>
                <a:lnTo>
                  <a:pt x="298" y="886"/>
                </a:lnTo>
                <a:lnTo>
                  <a:pt x="293" y="891"/>
                </a:lnTo>
                <a:lnTo>
                  <a:pt x="288" y="897"/>
                </a:lnTo>
                <a:lnTo>
                  <a:pt x="288" y="897"/>
                </a:lnTo>
                <a:lnTo>
                  <a:pt x="287" y="883"/>
                </a:lnTo>
                <a:lnTo>
                  <a:pt x="287" y="883"/>
                </a:lnTo>
                <a:lnTo>
                  <a:pt x="292" y="880"/>
                </a:lnTo>
                <a:lnTo>
                  <a:pt x="296" y="875"/>
                </a:lnTo>
                <a:lnTo>
                  <a:pt x="305" y="867"/>
                </a:lnTo>
                <a:lnTo>
                  <a:pt x="305" y="867"/>
                </a:lnTo>
                <a:close/>
                <a:moveTo>
                  <a:pt x="289" y="901"/>
                </a:moveTo>
                <a:lnTo>
                  <a:pt x="289" y="901"/>
                </a:lnTo>
                <a:lnTo>
                  <a:pt x="289" y="902"/>
                </a:lnTo>
                <a:lnTo>
                  <a:pt x="289" y="902"/>
                </a:lnTo>
                <a:lnTo>
                  <a:pt x="289" y="902"/>
                </a:lnTo>
                <a:lnTo>
                  <a:pt x="289" y="902"/>
                </a:lnTo>
                <a:lnTo>
                  <a:pt x="289" y="901"/>
                </a:lnTo>
                <a:lnTo>
                  <a:pt x="289" y="901"/>
                </a:lnTo>
                <a:close/>
                <a:moveTo>
                  <a:pt x="299" y="893"/>
                </a:moveTo>
                <a:lnTo>
                  <a:pt x="299" y="893"/>
                </a:lnTo>
                <a:lnTo>
                  <a:pt x="335" y="863"/>
                </a:lnTo>
                <a:lnTo>
                  <a:pt x="335" y="863"/>
                </a:lnTo>
                <a:lnTo>
                  <a:pt x="360" y="843"/>
                </a:lnTo>
                <a:lnTo>
                  <a:pt x="360" y="843"/>
                </a:lnTo>
                <a:lnTo>
                  <a:pt x="393" y="817"/>
                </a:lnTo>
                <a:lnTo>
                  <a:pt x="425" y="791"/>
                </a:lnTo>
                <a:lnTo>
                  <a:pt x="425" y="791"/>
                </a:lnTo>
                <a:lnTo>
                  <a:pt x="489" y="741"/>
                </a:lnTo>
                <a:lnTo>
                  <a:pt x="489" y="741"/>
                </a:lnTo>
                <a:lnTo>
                  <a:pt x="497" y="734"/>
                </a:lnTo>
                <a:lnTo>
                  <a:pt x="505" y="727"/>
                </a:lnTo>
                <a:lnTo>
                  <a:pt x="512" y="720"/>
                </a:lnTo>
                <a:lnTo>
                  <a:pt x="515" y="715"/>
                </a:lnTo>
                <a:lnTo>
                  <a:pt x="517" y="710"/>
                </a:lnTo>
                <a:lnTo>
                  <a:pt x="517" y="710"/>
                </a:lnTo>
                <a:lnTo>
                  <a:pt x="516" y="725"/>
                </a:lnTo>
                <a:lnTo>
                  <a:pt x="516" y="725"/>
                </a:lnTo>
                <a:lnTo>
                  <a:pt x="486" y="748"/>
                </a:lnTo>
                <a:lnTo>
                  <a:pt x="455" y="772"/>
                </a:lnTo>
                <a:lnTo>
                  <a:pt x="425" y="798"/>
                </a:lnTo>
                <a:lnTo>
                  <a:pt x="396" y="824"/>
                </a:lnTo>
                <a:lnTo>
                  <a:pt x="396" y="824"/>
                </a:lnTo>
                <a:lnTo>
                  <a:pt x="363" y="852"/>
                </a:lnTo>
                <a:lnTo>
                  <a:pt x="347" y="865"/>
                </a:lnTo>
                <a:lnTo>
                  <a:pt x="329" y="878"/>
                </a:lnTo>
                <a:lnTo>
                  <a:pt x="329" y="878"/>
                </a:lnTo>
                <a:lnTo>
                  <a:pt x="318" y="886"/>
                </a:lnTo>
                <a:lnTo>
                  <a:pt x="307" y="894"/>
                </a:lnTo>
                <a:lnTo>
                  <a:pt x="307" y="894"/>
                </a:lnTo>
                <a:lnTo>
                  <a:pt x="299" y="901"/>
                </a:lnTo>
                <a:lnTo>
                  <a:pt x="294" y="904"/>
                </a:lnTo>
                <a:lnTo>
                  <a:pt x="289" y="906"/>
                </a:lnTo>
                <a:lnTo>
                  <a:pt x="289" y="906"/>
                </a:lnTo>
                <a:lnTo>
                  <a:pt x="293" y="901"/>
                </a:lnTo>
                <a:lnTo>
                  <a:pt x="299" y="893"/>
                </a:lnTo>
                <a:lnTo>
                  <a:pt x="299" y="893"/>
                </a:lnTo>
                <a:close/>
                <a:moveTo>
                  <a:pt x="509" y="735"/>
                </a:moveTo>
                <a:lnTo>
                  <a:pt x="509" y="735"/>
                </a:lnTo>
                <a:lnTo>
                  <a:pt x="502" y="742"/>
                </a:lnTo>
                <a:lnTo>
                  <a:pt x="495" y="748"/>
                </a:lnTo>
                <a:lnTo>
                  <a:pt x="495" y="748"/>
                </a:lnTo>
                <a:lnTo>
                  <a:pt x="483" y="759"/>
                </a:lnTo>
                <a:lnTo>
                  <a:pt x="469" y="770"/>
                </a:lnTo>
                <a:lnTo>
                  <a:pt x="469" y="770"/>
                </a:lnTo>
                <a:lnTo>
                  <a:pt x="410" y="818"/>
                </a:lnTo>
                <a:lnTo>
                  <a:pt x="410" y="818"/>
                </a:lnTo>
                <a:lnTo>
                  <a:pt x="381" y="839"/>
                </a:lnTo>
                <a:lnTo>
                  <a:pt x="381" y="839"/>
                </a:lnTo>
                <a:lnTo>
                  <a:pt x="385" y="836"/>
                </a:lnTo>
                <a:lnTo>
                  <a:pt x="385" y="836"/>
                </a:lnTo>
                <a:lnTo>
                  <a:pt x="446" y="782"/>
                </a:lnTo>
                <a:lnTo>
                  <a:pt x="478" y="757"/>
                </a:lnTo>
                <a:lnTo>
                  <a:pt x="510" y="732"/>
                </a:lnTo>
                <a:lnTo>
                  <a:pt x="510" y="732"/>
                </a:lnTo>
                <a:lnTo>
                  <a:pt x="514" y="729"/>
                </a:lnTo>
                <a:lnTo>
                  <a:pt x="514" y="730"/>
                </a:lnTo>
                <a:lnTo>
                  <a:pt x="509" y="735"/>
                </a:lnTo>
                <a:lnTo>
                  <a:pt x="509" y="735"/>
                </a:lnTo>
                <a:close/>
                <a:moveTo>
                  <a:pt x="303" y="900"/>
                </a:moveTo>
                <a:lnTo>
                  <a:pt x="303" y="900"/>
                </a:lnTo>
                <a:lnTo>
                  <a:pt x="317" y="890"/>
                </a:lnTo>
                <a:lnTo>
                  <a:pt x="330" y="880"/>
                </a:lnTo>
                <a:lnTo>
                  <a:pt x="330" y="880"/>
                </a:lnTo>
                <a:lnTo>
                  <a:pt x="331" y="879"/>
                </a:lnTo>
                <a:lnTo>
                  <a:pt x="331" y="879"/>
                </a:lnTo>
                <a:lnTo>
                  <a:pt x="313" y="895"/>
                </a:lnTo>
                <a:lnTo>
                  <a:pt x="295" y="911"/>
                </a:lnTo>
                <a:lnTo>
                  <a:pt x="295" y="911"/>
                </a:lnTo>
                <a:lnTo>
                  <a:pt x="290" y="908"/>
                </a:lnTo>
                <a:lnTo>
                  <a:pt x="290" y="908"/>
                </a:lnTo>
                <a:lnTo>
                  <a:pt x="290" y="908"/>
                </a:lnTo>
                <a:lnTo>
                  <a:pt x="290" y="908"/>
                </a:lnTo>
                <a:lnTo>
                  <a:pt x="297" y="905"/>
                </a:lnTo>
                <a:lnTo>
                  <a:pt x="303" y="900"/>
                </a:lnTo>
                <a:lnTo>
                  <a:pt x="303" y="900"/>
                </a:lnTo>
                <a:close/>
                <a:moveTo>
                  <a:pt x="299" y="910"/>
                </a:moveTo>
                <a:lnTo>
                  <a:pt x="299" y="910"/>
                </a:lnTo>
                <a:lnTo>
                  <a:pt x="314" y="897"/>
                </a:lnTo>
                <a:lnTo>
                  <a:pt x="328" y="885"/>
                </a:lnTo>
                <a:lnTo>
                  <a:pt x="356" y="861"/>
                </a:lnTo>
                <a:lnTo>
                  <a:pt x="416" y="816"/>
                </a:lnTo>
                <a:lnTo>
                  <a:pt x="416" y="816"/>
                </a:lnTo>
                <a:lnTo>
                  <a:pt x="475" y="768"/>
                </a:lnTo>
                <a:lnTo>
                  <a:pt x="475" y="768"/>
                </a:lnTo>
                <a:lnTo>
                  <a:pt x="497" y="750"/>
                </a:lnTo>
                <a:lnTo>
                  <a:pt x="507" y="740"/>
                </a:lnTo>
                <a:lnTo>
                  <a:pt x="516" y="729"/>
                </a:lnTo>
                <a:lnTo>
                  <a:pt x="516" y="729"/>
                </a:lnTo>
                <a:lnTo>
                  <a:pt x="515" y="743"/>
                </a:lnTo>
                <a:lnTo>
                  <a:pt x="515" y="743"/>
                </a:lnTo>
                <a:lnTo>
                  <a:pt x="504" y="752"/>
                </a:lnTo>
                <a:lnTo>
                  <a:pt x="492" y="760"/>
                </a:lnTo>
                <a:lnTo>
                  <a:pt x="480" y="768"/>
                </a:lnTo>
                <a:lnTo>
                  <a:pt x="468" y="777"/>
                </a:lnTo>
                <a:lnTo>
                  <a:pt x="468" y="777"/>
                </a:lnTo>
                <a:lnTo>
                  <a:pt x="440" y="802"/>
                </a:lnTo>
                <a:lnTo>
                  <a:pt x="426" y="815"/>
                </a:lnTo>
                <a:lnTo>
                  <a:pt x="412" y="826"/>
                </a:lnTo>
                <a:lnTo>
                  <a:pt x="412" y="826"/>
                </a:lnTo>
                <a:lnTo>
                  <a:pt x="349" y="875"/>
                </a:lnTo>
                <a:lnTo>
                  <a:pt x="349" y="875"/>
                </a:lnTo>
                <a:lnTo>
                  <a:pt x="317" y="900"/>
                </a:lnTo>
                <a:lnTo>
                  <a:pt x="317" y="900"/>
                </a:lnTo>
                <a:lnTo>
                  <a:pt x="304" y="909"/>
                </a:lnTo>
                <a:lnTo>
                  <a:pt x="304" y="909"/>
                </a:lnTo>
                <a:lnTo>
                  <a:pt x="298" y="913"/>
                </a:lnTo>
                <a:lnTo>
                  <a:pt x="298" y="913"/>
                </a:lnTo>
                <a:lnTo>
                  <a:pt x="297" y="912"/>
                </a:lnTo>
                <a:lnTo>
                  <a:pt x="297" y="912"/>
                </a:lnTo>
                <a:lnTo>
                  <a:pt x="299" y="910"/>
                </a:lnTo>
                <a:lnTo>
                  <a:pt x="299" y="910"/>
                </a:lnTo>
                <a:close/>
                <a:moveTo>
                  <a:pt x="346" y="881"/>
                </a:moveTo>
                <a:lnTo>
                  <a:pt x="346" y="881"/>
                </a:lnTo>
                <a:lnTo>
                  <a:pt x="409" y="831"/>
                </a:lnTo>
                <a:lnTo>
                  <a:pt x="409" y="831"/>
                </a:lnTo>
                <a:lnTo>
                  <a:pt x="438" y="808"/>
                </a:lnTo>
                <a:lnTo>
                  <a:pt x="466" y="782"/>
                </a:lnTo>
                <a:lnTo>
                  <a:pt x="466" y="782"/>
                </a:lnTo>
                <a:lnTo>
                  <a:pt x="478" y="772"/>
                </a:lnTo>
                <a:lnTo>
                  <a:pt x="491" y="764"/>
                </a:lnTo>
                <a:lnTo>
                  <a:pt x="503" y="755"/>
                </a:lnTo>
                <a:lnTo>
                  <a:pt x="515" y="746"/>
                </a:lnTo>
                <a:lnTo>
                  <a:pt x="515" y="746"/>
                </a:lnTo>
                <a:lnTo>
                  <a:pt x="514" y="763"/>
                </a:lnTo>
                <a:lnTo>
                  <a:pt x="514" y="763"/>
                </a:lnTo>
                <a:lnTo>
                  <a:pt x="509" y="766"/>
                </a:lnTo>
                <a:lnTo>
                  <a:pt x="504" y="769"/>
                </a:lnTo>
                <a:lnTo>
                  <a:pt x="495" y="777"/>
                </a:lnTo>
                <a:lnTo>
                  <a:pt x="495" y="777"/>
                </a:lnTo>
                <a:lnTo>
                  <a:pt x="480" y="788"/>
                </a:lnTo>
                <a:lnTo>
                  <a:pt x="464" y="799"/>
                </a:lnTo>
                <a:lnTo>
                  <a:pt x="464" y="799"/>
                </a:lnTo>
                <a:lnTo>
                  <a:pt x="407" y="840"/>
                </a:lnTo>
                <a:lnTo>
                  <a:pt x="407" y="840"/>
                </a:lnTo>
                <a:lnTo>
                  <a:pt x="356" y="874"/>
                </a:lnTo>
                <a:lnTo>
                  <a:pt x="331" y="894"/>
                </a:lnTo>
                <a:lnTo>
                  <a:pt x="319" y="904"/>
                </a:lnTo>
                <a:lnTo>
                  <a:pt x="307" y="915"/>
                </a:lnTo>
                <a:lnTo>
                  <a:pt x="307" y="915"/>
                </a:lnTo>
                <a:lnTo>
                  <a:pt x="304" y="916"/>
                </a:lnTo>
                <a:lnTo>
                  <a:pt x="304" y="916"/>
                </a:lnTo>
                <a:lnTo>
                  <a:pt x="299" y="914"/>
                </a:lnTo>
                <a:lnTo>
                  <a:pt x="299" y="914"/>
                </a:lnTo>
                <a:lnTo>
                  <a:pt x="312" y="906"/>
                </a:lnTo>
                <a:lnTo>
                  <a:pt x="324" y="898"/>
                </a:lnTo>
                <a:lnTo>
                  <a:pt x="346" y="881"/>
                </a:lnTo>
                <a:lnTo>
                  <a:pt x="346" y="881"/>
                </a:lnTo>
                <a:close/>
                <a:moveTo>
                  <a:pt x="512" y="766"/>
                </a:moveTo>
                <a:lnTo>
                  <a:pt x="512" y="766"/>
                </a:lnTo>
                <a:lnTo>
                  <a:pt x="512" y="769"/>
                </a:lnTo>
                <a:lnTo>
                  <a:pt x="512" y="769"/>
                </a:lnTo>
                <a:lnTo>
                  <a:pt x="507" y="774"/>
                </a:lnTo>
                <a:lnTo>
                  <a:pt x="502" y="779"/>
                </a:lnTo>
                <a:lnTo>
                  <a:pt x="502" y="779"/>
                </a:lnTo>
                <a:lnTo>
                  <a:pt x="466" y="806"/>
                </a:lnTo>
                <a:lnTo>
                  <a:pt x="466" y="806"/>
                </a:lnTo>
                <a:lnTo>
                  <a:pt x="445" y="821"/>
                </a:lnTo>
                <a:lnTo>
                  <a:pt x="425" y="836"/>
                </a:lnTo>
                <a:lnTo>
                  <a:pt x="381" y="865"/>
                </a:lnTo>
                <a:lnTo>
                  <a:pt x="381" y="865"/>
                </a:lnTo>
                <a:lnTo>
                  <a:pt x="365" y="877"/>
                </a:lnTo>
                <a:lnTo>
                  <a:pt x="349" y="890"/>
                </a:lnTo>
                <a:lnTo>
                  <a:pt x="332" y="901"/>
                </a:lnTo>
                <a:lnTo>
                  <a:pt x="323" y="907"/>
                </a:lnTo>
                <a:lnTo>
                  <a:pt x="315" y="912"/>
                </a:lnTo>
                <a:lnTo>
                  <a:pt x="315" y="912"/>
                </a:lnTo>
                <a:lnTo>
                  <a:pt x="316" y="910"/>
                </a:lnTo>
                <a:lnTo>
                  <a:pt x="316" y="910"/>
                </a:lnTo>
                <a:lnTo>
                  <a:pt x="325" y="903"/>
                </a:lnTo>
                <a:lnTo>
                  <a:pt x="334" y="896"/>
                </a:lnTo>
                <a:lnTo>
                  <a:pt x="334" y="896"/>
                </a:lnTo>
                <a:lnTo>
                  <a:pt x="375" y="865"/>
                </a:lnTo>
                <a:lnTo>
                  <a:pt x="417" y="835"/>
                </a:lnTo>
                <a:lnTo>
                  <a:pt x="417" y="835"/>
                </a:lnTo>
                <a:lnTo>
                  <a:pt x="492" y="782"/>
                </a:lnTo>
                <a:lnTo>
                  <a:pt x="492" y="782"/>
                </a:lnTo>
                <a:lnTo>
                  <a:pt x="502" y="774"/>
                </a:lnTo>
                <a:lnTo>
                  <a:pt x="502" y="774"/>
                </a:lnTo>
                <a:lnTo>
                  <a:pt x="512" y="766"/>
                </a:lnTo>
                <a:lnTo>
                  <a:pt x="512" y="766"/>
                </a:lnTo>
                <a:close/>
                <a:moveTo>
                  <a:pt x="308" y="916"/>
                </a:moveTo>
                <a:lnTo>
                  <a:pt x="308" y="916"/>
                </a:lnTo>
                <a:lnTo>
                  <a:pt x="322" y="910"/>
                </a:lnTo>
                <a:lnTo>
                  <a:pt x="333" y="902"/>
                </a:lnTo>
                <a:lnTo>
                  <a:pt x="355" y="886"/>
                </a:lnTo>
                <a:lnTo>
                  <a:pt x="355" y="886"/>
                </a:lnTo>
                <a:lnTo>
                  <a:pt x="388" y="863"/>
                </a:lnTo>
                <a:lnTo>
                  <a:pt x="421" y="841"/>
                </a:lnTo>
                <a:lnTo>
                  <a:pt x="421" y="841"/>
                </a:lnTo>
                <a:lnTo>
                  <a:pt x="451" y="820"/>
                </a:lnTo>
                <a:lnTo>
                  <a:pt x="481" y="798"/>
                </a:lnTo>
                <a:lnTo>
                  <a:pt x="481" y="798"/>
                </a:lnTo>
                <a:lnTo>
                  <a:pt x="498" y="785"/>
                </a:lnTo>
                <a:lnTo>
                  <a:pt x="507" y="778"/>
                </a:lnTo>
                <a:lnTo>
                  <a:pt x="511" y="774"/>
                </a:lnTo>
                <a:lnTo>
                  <a:pt x="514" y="770"/>
                </a:lnTo>
                <a:lnTo>
                  <a:pt x="514" y="770"/>
                </a:lnTo>
                <a:lnTo>
                  <a:pt x="513" y="785"/>
                </a:lnTo>
                <a:lnTo>
                  <a:pt x="513" y="785"/>
                </a:lnTo>
                <a:lnTo>
                  <a:pt x="495" y="799"/>
                </a:lnTo>
                <a:lnTo>
                  <a:pt x="477" y="813"/>
                </a:lnTo>
                <a:lnTo>
                  <a:pt x="459" y="826"/>
                </a:lnTo>
                <a:lnTo>
                  <a:pt x="441" y="839"/>
                </a:lnTo>
                <a:lnTo>
                  <a:pt x="441" y="839"/>
                </a:lnTo>
                <a:lnTo>
                  <a:pt x="420" y="852"/>
                </a:lnTo>
                <a:lnTo>
                  <a:pt x="400" y="864"/>
                </a:lnTo>
                <a:lnTo>
                  <a:pt x="357" y="889"/>
                </a:lnTo>
                <a:lnTo>
                  <a:pt x="357" y="889"/>
                </a:lnTo>
                <a:lnTo>
                  <a:pt x="337" y="902"/>
                </a:lnTo>
                <a:lnTo>
                  <a:pt x="317" y="913"/>
                </a:lnTo>
                <a:lnTo>
                  <a:pt x="317" y="913"/>
                </a:lnTo>
                <a:lnTo>
                  <a:pt x="313" y="916"/>
                </a:lnTo>
                <a:lnTo>
                  <a:pt x="308" y="917"/>
                </a:lnTo>
                <a:lnTo>
                  <a:pt x="308" y="917"/>
                </a:lnTo>
                <a:lnTo>
                  <a:pt x="308" y="916"/>
                </a:lnTo>
                <a:lnTo>
                  <a:pt x="308" y="916"/>
                </a:lnTo>
                <a:close/>
                <a:moveTo>
                  <a:pt x="493" y="875"/>
                </a:moveTo>
                <a:lnTo>
                  <a:pt x="493" y="875"/>
                </a:lnTo>
                <a:lnTo>
                  <a:pt x="503" y="868"/>
                </a:lnTo>
                <a:lnTo>
                  <a:pt x="503" y="868"/>
                </a:lnTo>
                <a:lnTo>
                  <a:pt x="497" y="872"/>
                </a:lnTo>
                <a:lnTo>
                  <a:pt x="497" y="872"/>
                </a:lnTo>
                <a:lnTo>
                  <a:pt x="493" y="875"/>
                </a:lnTo>
                <a:lnTo>
                  <a:pt x="493" y="875"/>
                </a:lnTo>
                <a:close/>
                <a:moveTo>
                  <a:pt x="446" y="901"/>
                </a:moveTo>
                <a:lnTo>
                  <a:pt x="446" y="901"/>
                </a:lnTo>
                <a:lnTo>
                  <a:pt x="415" y="919"/>
                </a:lnTo>
                <a:lnTo>
                  <a:pt x="415" y="919"/>
                </a:lnTo>
                <a:lnTo>
                  <a:pt x="411" y="922"/>
                </a:lnTo>
                <a:lnTo>
                  <a:pt x="411" y="922"/>
                </a:lnTo>
                <a:lnTo>
                  <a:pt x="434" y="904"/>
                </a:lnTo>
                <a:lnTo>
                  <a:pt x="446" y="896"/>
                </a:lnTo>
                <a:lnTo>
                  <a:pt x="458" y="888"/>
                </a:lnTo>
                <a:lnTo>
                  <a:pt x="458" y="888"/>
                </a:lnTo>
                <a:lnTo>
                  <a:pt x="485" y="871"/>
                </a:lnTo>
                <a:lnTo>
                  <a:pt x="497" y="862"/>
                </a:lnTo>
                <a:lnTo>
                  <a:pt x="509" y="852"/>
                </a:lnTo>
                <a:lnTo>
                  <a:pt x="509" y="852"/>
                </a:lnTo>
                <a:lnTo>
                  <a:pt x="507" y="862"/>
                </a:lnTo>
                <a:lnTo>
                  <a:pt x="507" y="862"/>
                </a:lnTo>
                <a:lnTo>
                  <a:pt x="477" y="883"/>
                </a:lnTo>
                <a:lnTo>
                  <a:pt x="446" y="901"/>
                </a:lnTo>
                <a:lnTo>
                  <a:pt x="446" y="901"/>
                </a:lnTo>
                <a:close/>
                <a:moveTo>
                  <a:pt x="413" y="870"/>
                </a:moveTo>
                <a:lnTo>
                  <a:pt x="413" y="870"/>
                </a:lnTo>
                <a:lnTo>
                  <a:pt x="362" y="900"/>
                </a:lnTo>
                <a:lnTo>
                  <a:pt x="362" y="900"/>
                </a:lnTo>
                <a:lnTo>
                  <a:pt x="393" y="879"/>
                </a:lnTo>
                <a:lnTo>
                  <a:pt x="393" y="879"/>
                </a:lnTo>
                <a:lnTo>
                  <a:pt x="442" y="845"/>
                </a:lnTo>
                <a:lnTo>
                  <a:pt x="442" y="845"/>
                </a:lnTo>
                <a:lnTo>
                  <a:pt x="460" y="834"/>
                </a:lnTo>
                <a:lnTo>
                  <a:pt x="480" y="821"/>
                </a:lnTo>
                <a:lnTo>
                  <a:pt x="490" y="814"/>
                </a:lnTo>
                <a:lnTo>
                  <a:pt x="498" y="807"/>
                </a:lnTo>
                <a:lnTo>
                  <a:pt x="506" y="799"/>
                </a:lnTo>
                <a:lnTo>
                  <a:pt x="513" y="790"/>
                </a:lnTo>
                <a:lnTo>
                  <a:pt x="513" y="790"/>
                </a:lnTo>
                <a:lnTo>
                  <a:pt x="512" y="805"/>
                </a:lnTo>
                <a:lnTo>
                  <a:pt x="512" y="805"/>
                </a:lnTo>
                <a:lnTo>
                  <a:pt x="501" y="815"/>
                </a:lnTo>
                <a:lnTo>
                  <a:pt x="490" y="824"/>
                </a:lnTo>
                <a:lnTo>
                  <a:pt x="478" y="833"/>
                </a:lnTo>
                <a:lnTo>
                  <a:pt x="464" y="841"/>
                </a:lnTo>
                <a:lnTo>
                  <a:pt x="438" y="856"/>
                </a:lnTo>
                <a:lnTo>
                  <a:pt x="413" y="870"/>
                </a:lnTo>
                <a:lnTo>
                  <a:pt x="413" y="870"/>
                </a:lnTo>
                <a:close/>
                <a:moveTo>
                  <a:pt x="512" y="809"/>
                </a:moveTo>
                <a:lnTo>
                  <a:pt x="512" y="809"/>
                </a:lnTo>
                <a:lnTo>
                  <a:pt x="511" y="821"/>
                </a:lnTo>
                <a:lnTo>
                  <a:pt x="511" y="821"/>
                </a:lnTo>
                <a:lnTo>
                  <a:pt x="489" y="837"/>
                </a:lnTo>
                <a:lnTo>
                  <a:pt x="464" y="853"/>
                </a:lnTo>
                <a:lnTo>
                  <a:pt x="440" y="867"/>
                </a:lnTo>
                <a:lnTo>
                  <a:pt x="416" y="882"/>
                </a:lnTo>
                <a:lnTo>
                  <a:pt x="416" y="882"/>
                </a:lnTo>
                <a:lnTo>
                  <a:pt x="386" y="899"/>
                </a:lnTo>
                <a:lnTo>
                  <a:pt x="386" y="899"/>
                </a:lnTo>
                <a:lnTo>
                  <a:pt x="412" y="882"/>
                </a:lnTo>
                <a:lnTo>
                  <a:pt x="438" y="864"/>
                </a:lnTo>
                <a:lnTo>
                  <a:pt x="438" y="864"/>
                </a:lnTo>
                <a:lnTo>
                  <a:pt x="459" y="851"/>
                </a:lnTo>
                <a:lnTo>
                  <a:pt x="480" y="836"/>
                </a:lnTo>
                <a:lnTo>
                  <a:pt x="480" y="836"/>
                </a:lnTo>
                <a:lnTo>
                  <a:pt x="496" y="824"/>
                </a:lnTo>
                <a:lnTo>
                  <a:pt x="505" y="817"/>
                </a:lnTo>
                <a:lnTo>
                  <a:pt x="512" y="809"/>
                </a:lnTo>
                <a:lnTo>
                  <a:pt x="512" y="809"/>
                </a:lnTo>
                <a:close/>
                <a:moveTo>
                  <a:pt x="344" y="900"/>
                </a:moveTo>
                <a:lnTo>
                  <a:pt x="344" y="900"/>
                </a:lnTo>
                <a:lnTo>
                  <a:pt x="401" y="866"/>
                </a:lnTo>
                <a:lnTo>
                  <a:pt x="401" y="866"/>
                </a:lnTo>
                <a:lnTo>
                  <a:pt x="428" y="850"/>
                </a:lnTo>
                <a:lnTo>
                  <a:pt x="442" y="841"/>
                </a:lnTo>
                <a:lnTo>
                  <a:pt x="455" y="832"/>
                </a:lnTo>
                <a:lnTo>
                  <a:pt x="455" y="832"/>
                </a:lnTo>
                <a:lnTo>
                  <a:pt x="481" y="813"/>
                </a:lnTo>
                <a:lnTo>
                  <a:pt x="506" y="793"/>
                </a:lnTo>
                <a:lnTo>
                  <a:pt x="506" y="793"/>
                </a:lnTo>
                <a:lnTo>
                  <a:pt x="511" y="789"/>
                </a:lnTo>
                <a:lnTo>
                  <a:pt x="506" y="796"/>
                </a:lnTo>
                <a:lnTo>
                  <a:pt x="506" y="796"/>
                </a:lnTo>
                <a:lnTo>
                  <a:pt x="502" y="800"/>
                </a:lnTo>
                <a:lnTo>
                  <a:pt x="497" y="805"/>
                </a:lnTo>
                <a:lnTo>
                  <a:pt x="497" y="805"/>
                </a:lnTo>
                <a:lnTo>
                  <a:pt x="485" y="814"/>
                </a:lnTo>
                <a:lnTo>
                  <a:pt x="472" y="823"/>
                </a:lnTo>
                <a:lnTo>
                  <a:pt x="472" y="823"/>
                </a:lnTo>
                <a:lnTo>
                  <a:pt x="419" y="858"/>
                </a:lnTo>
                <a:lnTo>
                  <a:pt x="419" y="858"/>
                </a:lnTo>
                <a:lnTo>
                  <a:pt x="364" y="896"/>
                </a:lnTo>
                <a:lnTo>
                  <a:pt x="364" y="896"/>
                </a:lnTo>
                <a:lnTo>
                  <a:pt x="354" y="902"/>
                </a:lnTo>
                <a:lnTo>
                  <a:pt x="343" y="909"/>
                </a:lnTo>
                <a:lnTo>
                  <a:pt x="332" y="916"/>
                </a:lnTo>
                <a:lnTo>
                  <a:pt x="323" y="923"/>
                </a:lnTo>
                <a:lnTo>
                  <a:pt x="323" y="923"/>
                </a:lnTo>
                <a:lnTo>
                  <a:pt x="322" y="924"/>
                </a:lnTo>
                <a:lnTo>
                  <a:pt x="322" y="924"/>
                </a:lnTo>
                <a:lnTo>
                  <a:pt x="312" y="919"/>
                </a:lnTo>
                <a:lnTo>
                  <a:pt x="312" y="919"/>
                </a:lnTo>
                <a:lnTo>
                  <a:pt x="320" y="915"/>
                </a:lnTo>
                <a:lnTo>
                  <a:pt x="329" y="910"/>
                </a:lnTo>
                <a:lnTo>
                  <a:pt x="344" y="900"/>
                </a:lnTo>
                <a:lnTo>
                  <a:pt x="344" y="900"/>
                </a:lnTo>
                <a:close/>
                <a:moveTo>
                  <a:pt x="424" y="866"/>
                </a:moveTo>
                <a:lnTo>
                  <a:pt x="424" y="866"/>
                </a:lnTo>
                <a:lnTo>
                  <a:pt x="449" y="852"/>
                </a:lnTo>
                <a:lnTo>
                  <a:pt x="475" y="837"/>
                </a:lnTo>
                <a:lnTo>
                  <a:pt x="475" y="837"/>
                </a:lnTo>
                <a:lnTo>
                  <a:pt x="451" y="853"/>
                </a:lnTo>
                <a:lnTo>
                  <a:pt x="428" y="868"/>
                </a:lnTo>
                <a:lnTo>
                  <a:pt x="428" y="868"/>
                </a:lnTo>
                <a:lnTo>
                  <a:pt x="405" y="884"/>
                </a:lnTo>
                <a:lnTo>
                  <a:pt x="382" y="899"/>
                </a:lnTo>
                <a:lnTo>
                  <a:pt x="360" y="915"/>
                </a:lnTo>
                <a:lnTo>
                  <a:pt x="338" y="930"/>
                </a:lnTo>
                <a:lnTo>
                  <a:pt x="338" y="930"/>
                </a:lnTo>
                <a:lnTo>
                  <a:pt x="325" y="925"/>
                </a:lnTo>
                <a:lnTo>
                  <a:pt x="325" y="925"/>
                </a:lnTo>
                <a:lnTo>
                  <a:pt x="424" y="866"/>
                </a:lnTo>
                <a:lnTo>
                  <a:pt x="424" y="866"/>
                </a:lnTo>
                <a:close/>
                <a:moveTo>
                  <a:pt x="450" y="864"/>
                </a:moveTo>
                <a:lnTo>
                  <a:pt x="450" y="864"/>
                </a:lnTo>
                <a:lnTo>
                  <a:pt x="470" y="851"/>
                </a:lnTo>
                <a:lnTo>
                  <a:pt x="491" y="838"/>
                </a:lnTo>
                <a:lnTo>
                  <a:pt x="491" y="838"/>
                </a:lnTo>
                <a:lnTo>
                  <a:pt x="478" y="847"/>
                </a:lnTo>
                <a:lnTo>
                  <a:pt x="464" y="856"/>
                </a:lnTo>
                <a:lnTo>
                  <a:pt x="464" y="856"/>
                </a:lnTo>
                <a:lnTo>
                  <a:pt x="438" y="873"/>
                </a:lnTo>
                <a:lnTo>
                  <a:pt x="412" y="891"/>
                </a:lnTo>
                <a:lnTo>
                  <a:pt x="386" y="910"/>
                </a:lnTo>
                <a:lnTo>
                  <a:pt x="362" y="930"/>
                </a:lnTo>
                <a:lnTo>
                  <a:pt x="362" y="930"/>
                </a:lnTo>
                <a:lnTo>
                  <a:pt x="360" y="931"/>
                </a:lnTo>
                <a:lnTo>
                  <a:pt x="360" y="931"/>
                </a:lnTo>
                <a:lnTo>
                  <a:pt x="355" y="935"/>
                </a:lnTo>
                <a:lnTo>
                  <a:pt x="355" y="935"/>
                </a:lnTo>
                <a:lnTo>
                  <a:pt x="341" y="930"/>
                </a:lnTo>
                <a:lnTo>
                  <a:pt x="341" y="930"/>
                </a:lnTo>
                <a:lnTo>
                  <a:pt x="396" y="898"/>
                </a:lnTo>
                <a:lnTo>
                  <a:pt x="450" y="864"/>
                </a:lnTo>
                <a:lnTo>
                  <a:pt x="450" y="864"/>
                </a:lnTo>
                <a:close/>
                <a:moveTo>
                  <a:pt x="511" y="824"/>
                </a:moveTo>
                <a:lnTo>
                  <a:pt x="511" y="824"/>
                </a:lnTo>
                <a:lnTo>
                  <a:pt x="511" y="829"/>
                </a:lnTo>
                <a:lnTo>
                  <a:pt x="511" y="829"/>
                </a:lnTo>
                <a:lnTo>
                  <a:pt x="510" y="833"/>
                </a:lnTo>
                <a:lnTo>
                  <a:pt x="510" y="833"/>
                </a:lnTo>
                <a:lnTo>
                  <a:pt x="502" y="840"/>
                </a:lnTo>
                <a:lnTo>
                  <a:pt x="493" y="847"/>
                </a:lnTo>
                <a:lnTo>
                  <a:pt x="474" y="860"/>
                </a:lnTo>
                <a:lnTo>
                  <a:pt x="435" y="884"/>
                </a:lnTo>
                <a:lnTo>
                  <a:pt x="435" y="884"/>
                </a:lnTo>
                <a:lnTo>
                  <a:pt x="383" y="916"/>
                </a:lnTo>
                <a:lnTo>
                  <a:pt x="383" y="916"/>
                </a:lnTo>
                <a:lnTo>
                  <a:pt x="392" y="910"/>
                </a:lnTo>
                <a:lnTo>
                  <a:pt x="392" y="910"/>
                </a:lnTo>
                <a:lnTo>
                  <a:pt x="413" y="895"/>
                </a:lnTo>
                <a:lnTo>
                  <a:pt x="435" y="879"/>
                </a:lnTo>
                <a:lnTo>
                  <a:pt x="435" y="879"/>
                </a:lnTo>
                <a:lnTo>
                  <a:pt x="454" y="865"/>
                </a:lnTo>
                <a:lnTo>
                  <a:pt x="475" y="853"/>
                </a:lnTo>
                <a:lnTo>
                  <a:pt x="493" y="839"/>
                </a:lnTo>
                <a:lnTo>
                  <a:pt x="502" y="832"/>
                </a:lnTo>
                <a:lnTo>
                  <a:pt x="511" y="824"/>
                </a:lnTo>
                <a:lnTo>
                  <a:pt x="511" y="824"/>
                </a:lnTo>
                <a:close/>
                <a:moveTo>
                  <a:pt x="365" y="930"/>
                </a:moveTo>
                <a:lnTo>
                  <a:pt x="365" y="930"/>
                </a:lnTo>
                <a:lnTo>
                  <a:pt x="370" y="927"/>
                </a:lnTo>
                <a:lnTo>
                  <a:pt x="370" y="927"/>
                </a:lnTo>
                <a:lnTo>
                  <a:pt x="383" y="918"/>
                </a:lnTo>
                <a:lnTo>
                  <a:pt x="383" y="918"/>
                </a:lnTo>
                <a:lnTo>
                  <a:pt x="412" y="900"/>
                </a:lnTo>
                <a:lnTo>
                  <a:pt x="412" y="900"/>
                </a:lnTo>
                <a:lnTo>
                  <a:pt x="472" y="863"/>
                </a:lnTo>
                <a:lnTo>
                  <a:pt x="472" y="863"/>
                </a:lnTo>
                <a:lnTo>
                  <a:pt x="493" y="850"/>
                </a:lnTo>
                <a:lnTo>
                  <a:pt x="493" y="850"/>
                </a:lnTo>
                <a:lnTo>
                  <a:pt x="474" y="863"/>
                </a:lnTo>
                <a:lnTo>
                  <a:pt x="454" y="874"/>
                </a:lnTo>
                <a:lnTo>
                  <a:pt x="454" y="874"/>
                </a:lnTo>
                <a:lnTo>
                  <a:pt x="430" y="892"/>
                </a:lnTo>
                <a:lnTo>
                  <a:pt x="407" y="910"/>
                </a:lnTo>
                <a:lnTo>
                  <a:pt x="407" y="910"/>
                </a:lnTo>
                <a:lnTo>
                  <a:pt x="386" y="926"/>
                </a:lnTo>
                <a:lnTo>
                  <a:pt x="386" y="926"/>
                </a:lnTo>
                <a:lnTo>
                  <a:pt x="383" y="929"/>
                </a:lnTo>
                <a:lnTo>
                  <a:pt x="383" y="929"/>
                </a:lnTo>
                <a:lnTo>
                  <a:pt x="381" y="931"/>
                </a:lnTo>
                <a:lnTo>
                  <a:pt x="379" y="933"/>
                </a:lnTo>
                <a:lnTo>
                  <a:pt x="379" y="933"/>
                </a:lnTo>
                <a:lnTo>
                  <a:pt x="372" y="938"/>
                </a:lnTo>
                <a:lnTo>
                  <a:pt x="372" y="938"/>
                </a:lnTo>
                <a:lnTo>
                  <a:pt x="372" y="939"/>
                </a:lnTo>
                <a:lnTo>
                  <a:pt x="372" y="939"/>
                </a:lnTo>
                <a:lnTo>
                  <a:pt x="358" y="935"/>
                </a:lnTo>
                <a:lnTo>
                  <a:pt x="358" y="935"/>
                </a:lnTo>
                <a:lnTo>
                  <a:pt x="365" y="930"/>
                </a:lnTo>
                <a:lnTo>
                  <a:pt x="365" y="930"/>
                </a:lnTo>
                <a:close/>
                <a:moveTo>
                  <a:pt x="510" y="837"/>
                </a:moveTo>
                <a:lnTo>
                  <a:pt x="510" y="837"/>
                </a:lnTo>
                <a:lnTo>
                  <a:pt x="509" y="849"/>
                </a:lnTo>
                <a:lnTo>
                  <a:pt x="509" y="849"/>
                </a:lnTo>
                <a:lnTo>
                  <a:pt x="493" y="860"/>
                </a:lnTo>
                <a:lnTo>
                  <a:pt x="477" y="869"/>
                </a:lnTo>
                <a:lnTo>
                  <a:pt x="443" y="889"/>
                </a:lnTo>
                <a:lnTo>
                  <a:pt x="443" y="889"/>
                </a:lnTo>
                <a:lnTo>
                  <a:pt x="420" y="905"/>
                </a:lnTo>
                <a:lnTo>
                  <a:pt x="397" y="921"/>
                </a:lnTo>
                <a:lnTo>
                  <a:pt x="397" y="921"/>
                </a:lnTo>
                <a:lnTo>
                  <a:pt x="404" y="915"/>
                </a:lnTo>
                <a:lnTo>
                  <a:pt x="404" y="915"/>
                </a:lnTo>
                <a:lnTo>
                  <a:pt x="425" y="898"/>
                </a:lnTo>
                <a:lnTo>
                  <a:pt x="447" y="883"/>
                </a:lnTo>
                <a:lnTo>
                  <a:pt x="447" y="883"/>
                </a:lnTo>
                <a:lnTo>
                  <a:pt x="480" y="861"/>
                </a:lnTo>
                <a:lnTo>
                  <a:pt x="496" y="850"/>
                </a:lnTo>
                <a:lnTo>
                  <a:pt x="503" y="844"/>
                </a:lnTo>
                <a:lnTo>
                  <a:pt x="510" y="837"/>
                </a:lnTo>
                <a:lnTo>
                  <a:pt x="510" y="837"/>
                </a:lnTo>
                <a:close/>
                <a:moveTo>
                  <a:pt x="378" y="937"/>
                </a:moveTo>
                <a:lnTo>
                  <a:pt x="378" y="937"/>
                </a:lnTo>
                <a:lnTo>
                  <a:pt x="378" y="937"/>
                </a:lnTo>
                <a:lnTo>
                  <a:pt x="378" y="937"/>
                </a:lnTo>
                <a:lnTo>
                  <a:pt x="396" y="924"/>
                </a:lnTo>
                <a:lnTo>
                  <a:pt x="396" y="924"/>
                </a:lnTo>
                <a:lnTo>
                  <a:pt x="422" y="906"/>
                </a:lnTo>
                <a:lnTo>
                  <a:pt x="449" y="888"/>
                </a:lnTo>
                <a:lnTo>
                  <a:pt x="449" y="888"/>
                </a:lnTo>
                <a:lnTo>
                  <a:pt x="473" y="874"/>
                </a:lnTo>
                <a:lnTo>
                  <a:pt x="495" y="861"/>
                </a:lnTo>
                <a:lnTo>
                  <a:pt x="495" y="861"/>
                </a:lnTo>
                <a:lnTo>
                  <a:pt x="489" y="865"/>
                </a:lnTo>
                <a:lnTo>
                  <a:pt x="489" y="865"/>
                </a:lnTo>
                <a:lnTo>
                  <a:pt x="478" y="873"/>
                </a:lnTo>
                <a:lnTo>
                  <a:pt x="465" y="881"/>
                </a:lnTo>
                <a:lnTo>
                  <a:pt x="465" y="881"/>
                </a:lnTo>
                <a:lnTo>
                  <a:pt x="440" y="896"/>
                </a:lnTo>
                <a:lnTo>
                  <a:pt x="429" y="904"/>
                </a:lnTo>
                <a:lnTo>
                  <a:pt x="417" y="913"/>
                </a:lnTo>
                <a:lnTo>
                  <a:pt x="417" y="913"/>
                </a:lnTo>
                <a:lnTo>
                  <a:pt x="401" y="927"/>
                </a:lnTo>
                <a:lnTo>
                  <a:pt x="384" y="940"/>
                </a:lnTo>
                <a:lnTo>
                  <a:pt x="384" y="940"/>
                </a:lnTo>
                <a:lnTo>
                  <a:pt x="384" y="941"/>
                </a:lnTo>
                <a:lnTo>
                  <a:pt x="384" y="941"/>
                </a:lnTo>
                <a:lnTo>
                  <a:pt x="374" y="939"/>
                </a:lnTo>
                <a:lnTo>
                  <a:pt x="374" y="939"/>
                </a:lnTo>
                <a:lnTo>
                  <a:pt x="378" y="937"/>
                </a:lnTo>
                <a:lnTo>
                  <a:pt x="378" y="937"/>
                </a:lnTo>
                <a:close/>
                <a:moveTo>
                  <a:pt x="391" y="938"/>
                </a:moveTo>
                <a:lnTo>
                  <a:pt x="391" y="938"/>
                </a:lnTo>
                <a:lnTo>
                  <a:pt x="393" y="938"/>
                </a:lnTo>
                <a:lnTo>
                  <a:pt x="395" y="936"/>
                </a:lnTo>
                <a:lnTo>
                  <a:pt x="395" y="936"/>
                </a:lnTo>
                <a:lnTo>
                  <a:pt x="412" y="924"/>
                </a:lnTo>
                <a:lnTo>
                  <a:pt x="429" y="913"/>
                </a:lnTo>
                <a:lnTo>
                  <a:pt x="465" y="892"/>
                </a:lnTo>
                <a:lnTo>
                  <a:pt x="465" y="892"/>
                </a:lnTo>
                <a:lnTo>
                  <a:pt x="453" y="901"/>
                </a:lnTo>
                <a:lnTo>
                  <a:pt x="453" y="901"/>
                </a:lnTo>
                <a:lnTo>
                  <a:pt x="425" y="921"/>
                </a:lnTo>
                <a:lnTo>
                  <a:pt x="411" y="931"/>
                </a:lnTo>
                <a:lnTo>
                  <a:pt x="398" y="943"/>
                </a:lnTo>
                <a:lnTo>
                  <a:pt x="398" y="943"/>
                </a:lnTo>
                <a:lnTo>
                  <a:pt x="386" y="941"/>
                </a:lnTo>
                <a:lnTo>
                  <a:pt x="386" y="941"/>
                </a:lnTo>
                <a:lnTo>
                  <a:pt x="391" y="938"/>
                </a:lnTo>
                <a:lnTo>
                  <a:pt x="391" y="938"/>
                </a:lnTo>
                <a:close/>
                <a:moveTo>
                  <a:pt x="430" y="945"/>
                </a:moveTo>
                <a:lnTo>
                  <a:pt x="430" y="945"/>
                </a:lnTo>
                <a:lnTo>
                  <a:pt x="417" y="945"/>
                </a:lnTo>
                <a:lnTo>
                  <a:pt x="417" y="945"/>
                </a:lnTo>
                <a:lnTo>
                  <a:pt x="438" y="930"/>
                </a:lnTo>
                <a:lnTo>
                  <a:pt x="460" y="917"/>
                </a:lnTo>
                <a:lnTo>
                  <a:pt x="460" y="917"/>
                </a:lnTo>
                <a:lnTo>
                  <a:pt x="483" y="904"/>
                </a:lnTo>
                <a:lnTo>
                  <a:pt x="494" y="897"/>
                </a:lnTo>
                <a:lnTo>
                  <a:pt x="498" y="893"/>
                </a:lnTo>
                <a:lnTo>
                  <a:pt x="503" y="889"/>
                </a:lnTo>
                <a:lnTo>
                  <a:pt x="503" y="889"/>
                </a:lnTo>
                <a:lnTo>
                  <a:pt x="495" y="897"/>
                </a:lnTo>
                <a:lnTo>
                  <a:pt x="486" y="905"/>
                </a:lnTo>
                <a:lnTo>
                  <a:pt x="467" y="918"/>
                </a:lnTo>
                <a:lnTo>
                  <a:pt x="448" y="931"/>
                </a:lnTo>
                <a:lnTo>
                  <a:pt x="439" y="938"/>
                </a:lnTo>
                <a:lnTo>
                  <a:pt x="430" y="945"/>
                </a:lnTo>
                <a:lnTo>
                  <a:pt x="430" y="945"/>
                </a:lnTo>
                <a:close/>
                <a:moveTo>
                  <a:pt x="459" y="915"/>
                </a:moveTo>
                <a:lnTo>
                  <a:pt x="459" y="915"/>
                </a:lnTo>
                <a:lnTo>
                  <a:pt x="436" y="929"/>
                </a:lnTo>
                <a:lnTo>
                  <a:pt x="436" y="929"/>
                </a:lnTo>
                <a:lnTo>
                  <a:pt x="426" y="936"/>
                </a:lnTo>
                <a:lnTo>
                  <a:pt x="426" y="936"/>
                </a:lnTo>
                <a:lnTo>
                  <a:pt x="435" y="928"/>
                </a:lnTo>
                <a:lnTo>
                  <a:pt x="445" y="921"/>
                </a:lnTo>
                <a:lnTo>
                  <a:pt x="466" y="908"/>
                </a:lnTo>
                <a:lnTo>
                  <a:pt x="487" y="894"/>
                </a:lnTo>
                <a:lnTo>
                  <a:pt x="496" y="887"/>
                </a:lnTo>
                <a:lnTo>
                  <a:pt x="505" y="879"/>
                </a:lnTo>
                <a:lnTo>
                  <a:pt x="505" y="879"/>
                </a:lnTo>
                <a:lnTo>
                  <a:pt x="505" y="878"/>
                </a:lnTo>
                <a:lnTo>
                  <a:pt x="505" y="878"/>
                </a:lnTo>
                <a:lnTo>
                  <a:pt x="504" y="887"/>
                </a:lnTo>
                <a:lnTo>
                  <a:pt x="504" y="887"/>
                </a:lnTo>
                <a:lnTo>
                  <a:pt x="482" y="901"/>
                </a:lnTo>
                <a:lnTo>
                  <a:pt x="459" y="915"/>
                </a:lnTo>
                <a:lnTo>
                  <a:pt x="459" y="915"/>
                </a:lnTo>
                <a:close/>
                <a:moveTo>
                  <a:pt x="413" y="944"/>
                </a:moveTo>
                <a:lnTo>
                  <a:pt x="413" y="944"/>
                </a:lnTo>
                <a:lnTo>
                  <a:pt x="402" y="943"/>
                </a:lnTo>
                <a:lnTo>
                  <a:pt x="402" y="943"/>
                </a:lnTo>
                <a:lnTo>
                  <a:pt x="412" y="937"/>
                </a:lnTo>
                <a:lnTo>
                  <a:pt x="422" y="930"/>
                </a:lnTo>
                <a:lnTo>
                  <a:pt x="432" y="923"/>
                </a:lnTo>
                <a:lnTo>
                  <a:pt x="442" y="916"/>
                </a:lnTo>
                <a:lnTo>
                  <a:pt x="442" y="916"/>
                </a:lnTo>
                <a:lnTo>
                  <a:pt x="468" y="900"/>
                </a:lnTo>
                <a:lnTo>
                  <a:pt x="496" y="884"/>
                </a:lnTo>
                <a:lnTo>
                  <a:pt x="496" y="884"/>
                </a:lnTo>
                <a:lnTo>
                  <a:pt x="499" y="881"/>
                </a:lnTo>
                <a:lnTo>
                  <a:pt x="499" y="881"/>
                </a:lnTo>
                <a:lnTo>
                  <a:pt x="497" y="883"/>
                </a:lnTo>
                <a:lnTo>
                  <a:pt x="497" y="883"/>
                </a:lnTo>
                <a:lnTo>
                  <a:pt x="490" y="889"/>
                </a:lnTo>
                <a:lnTo>
                  <a:pt x="482" y="895"/>
                </a:lnTo>
                <a:lnTo>
                  <a:pt x="482" y="895"/>
                </a:lnTo>
                <a:lnTo>
                  <a:pt x="469" y="903"/>
                </a:lnTo>
                <a:lnTo>
                  <a:pt x="457" y="911"/>
                </a:lnTo>
                <a:lnTo>
                  <a:pt x="457" y="911"/>
                </a:lnTo>
                <a:lnTo>
                  <a:pt x="434" y="926"/>
                </a:lnTo>
                <a:lnTo>
                  <a:pt x="423" y="935"/>
                </a:lnTo>
                <a:lnTo>
                  <a:pt x="413" y="944"/>
                </a:lnTo>
                <a:lnTo>
                  <a:pt x="413" y="944"/>
                </a:lnTo>
                <a:close/>
                <a:moveTo>
                  <a:pt x="504" y="877"/>
                </a:moveTo>
                <a:lnTo>
                  <a:pt x="504" y="877"/>
                </a:lnTo>
                <a:lnTo>
                  <a:pt x="489" y="885"/>
                </a:lnTo>
                <a:lnTo>
                  <a:pt x="475" y="894"/>
                </a:lnTo>
                <a:lnTo>
                  <a:pt x="445" y="911"/>
                </a:lnTo>
                <a:lnTo>
                  <a:pt x="445" y="911"/>
                </a:lnTo>
                <a:lnTo>
                  <a:pt x="432" y="919"/>
                </a:lnTo>
                <a:lnTo>
                  <a:pt x="420" y="928"/>
                </a:lnTo>
                <a:lnTo>
                  <a:pt x="420" y="928"/>
                </a:lnTo>
                <a:lnTo>
                  <a:pt x="410" y="936"/>
                </a:lnTo>
                <a:lnTo>
                  <a:pt x="410" y="936"/>
                </a:lnTo>
                <a:lnTo>
                  <a:pt x="404" y="940"/>
                </a:lnTo>
                <a:lnTo>
                  <a:pt x="407" y="937"/>
                </a:lnTo>
                <a:lnTo>
                  <a:pt x="407" y="937"/>
                </a:lnTo>
                <a:lnTo>
                  <a:pt x="421" y="925"/>
                </a:lnTo>
                <a:lnTo>
                  <a:pt x="437" y="914"/>
                </a:lnTo>
                <a:lnTo>
                  <a:pt x="468" y="893"/>
                </a:lnTo>
                <a:lnTo>
                  <a:pt x="468" y="893"/>
                </a:lnTo>
                <a:lnTo>
                  <a:pt x="478" y="887"/>
                </a:lnTo>
                <a:lnTo>
                  <a:pt x="489" y="881"/>
                </a:lnTo>
                <a:lnTo>
                  <a:pt x="498" y="874"/>
                </a:lnTo>
                <a:lnTo>
                  <a:pt x="503" y="870"/>
                </a:lnTo>
                <a:lnTo>
                  <a:pt x="507" y="866"/>
                </a:lnTo>
                <a:lnTo>
                  <a:pt x="507" y="866"/>
                </a:lnTo>
                <a:lnTo>
                  <a:pt x="505" y="878"/>
                </a:lnTo>
                <a:lnTo>
                  <a:pt x="505" y="878"/>
                </a:lnTo>
                <a:lnTo>
                  <a:pt x="505" y="877"/>
                </a:lnTo>
                <a:lnTo>
                  <a:pt x="504" y="877"/>
                </a:lnTo>
                <a:lnTo>
                  <a:pt x="504" y="877"/>
                </a:lnTo>
                <a:close/>
                <a:moveTo>
                  <a:pt x="551" y="470"/>
                </a:moveTo>
                <a:lnTo>
                  <a:pt x="551" y="470"/>
                </a:lnTo>
                <a:lnTo>
                  <a:pt x="553" y="463"/>
                </a:lnTo>
                <a:lnTo>
                  <a:pt x="553" y="463"/>
                </a:lnTo>
                <a:lnTo>
                  <a:pt x="563" y="462"/>
                </a:lnTo>
                <a:lnTo>
                  <a:pt x="563" y="462"/>
                </a:lnTo>
                <a:lnTo>
                  <a:pt x="562" y="469"/>
                </a:lnTo>
                <a:lnTo>
                  <a:pt x="562" y="469"/>
                </a:lnTo>
                <a:lnTo>
                  <a:pt x="551" y="470"/>
                </a:lnTo>
                <a:lnTo>
                  <a:pt x="551" y="470"/>
                </a:lnTo>
                <a:close/>
                <a:moveTo>
                  <a:pt x="571" y="468"/>
                </a:moveTo>
                <a:lnTo>
                  <a:pt x="571" y="468"/>
                </a:lnTo>
                <a:lnTo>
                  <a:pt x="572" y="461"/>
                </a:lnTo>
                <a:lnTo>
                  <a:pt x="572" y="461"/>
                </a:lnTo>
                <a:lnTo>
                  <a:pt x="575" y="461"/>
                </a:lnTo>
                <a:lnTo>
                  <a:pt x="575" y="461"/>
                </a:lnTo>
                <a:lnTo>
                  <a:pt x="576" y="468"/>
                </a:lnTo>
                <a:lnTo>
                  <a:pt x="576" y="468"/>
                </a:lnTo>
                <a:lnTo>
                  <a:pt x="571" y="468"/>
                </a:lnTo>
                <a:lnTo>
                  <a:pt x="571" y="468"/>
                </a:lnTo>
                <a:close/>
                <a:moveTo>
                  <a:pt x="584" y="461"/>
                </a:moveTo>
                <a:lnTo>
                  <a:pt x="584" y="461"/>
                </a:lnTo>
                <a:lnTo>
                  <a:pt x="592" y="461"/>
                </a:lnTo>
                <a:lnTo>
                  <a:pt x="592" y="461"/>
                </a:lnTo>
                <a:lnTo>
                  <a:pt x="592" y="467"/>
                </a:lnTo>
                <a:lnTo>
                  <a:pt x="592" y="467"/>
                </a:lnTo>
                <a:lnTo>
                  <a:pt x="584" y="467"/>
                </a:lnTo>
                <a:lnTo>
                  <a:pt x="584" y="467"/>
                </a:lnTo>
                <a:lnTo>
                  <a:pt x="584" y="461"/>
                </a:lnTo>
                <a:lnTo>
                  <a:pt x="584" y="461"/>
                </a:lnTo>
                <a:close/>
                <a:moveTo>
                  <a:pt x="601" y="467"/>
                </a:moveTo>
                <a:lnTo>
                  <a:pt x="601" y="467"/>
                </a:lnTo>
                <a:lnTo>
                  <a:pt x="601" y="461"/>
                </a:lnTo>
                <a:lnTo>
                  <a:pt x="601" y="461"/>
                </a:lnTo>
                <a:lnTo>
                  <a:pt x="610" y="461"/>
                </a:lnTo>
                <a:lnTo>
                  <a:pt x="610" y="461"/>
                </a:lnTo>
                <a:lnTo>
                  <a:pt x="610" y="467"/>
                </a:lnTo>
                <a:lnTo>
                  <a:pt x="610" y="467"/>
                </a:lnTo>
                <a:lnTo>
                  <a:pt x="607" y="466"/>
                </a:lnTo>
                <a:lnTo>
                  <a:pt x="607" y="466"/>
                </a:lnTo>
                <a:lnTo>
                  <a:pt x="601" y="467"/>
                </a:lnTo>
                <a:lnTo>
                  <a:pt x="601" y="467"/>
                </a:lnTo>
                <a:close/>
                <a:moveTo>
                  <a:pt x="616" y="599"/>
                </a:moveTo>
                <a:lnTo>
                  <a:pt x="616" y="599"/>
                </a:lnTo>
                <a:lnTo>
                  <a:pt x="635" y="589"/>
                </a:lnTo>
                <a:lnTo>
                  <a:pt x="654" y="580"/>
                </a:lnTo>
                <a:lnTo>
                  <a:pt x="654" y="580"/>
                </a:lnTo>
                <a:lnTo>
                  <a:pt x="700" y="559"/>
                </a:lnTo>
                <a:lnTo>
                  <a:pt x="700" y="559"/>
                </a:lnTo>
                <a:lnTo>
                  <a:pt x="723" y="548"/>
                </a:lnTo>
                <a:lnTo>
                  <a:pt x="745" y="537"/>
                </a:lnTo>
                <a:lnTo>
                  <a:pt x="745" y="537"/>
                </a:lnTo>
                <a:lnTo>
                  <a:pt x="764" y="527"/>
                </a:lnTo>
                <a:lnTo>
                  <a:pt x="764" y="527"/>
                </a:lnTo>
                <a:lnTo>
                  <a:pt x="775" y="520"/>
                </a:lnTo>
                <a:lnTo>
                  <a:pt x="778" y="519"/>
                </a:lnTo>
                <a:lnTo>
                  <a:pt x="772" y="524"/>
                </a:lnTo>
                <a:lnTo>
                  <a:pt x="772" y="524"/>
                </a:lnTo>
                <a:lnTo>
                  <a:pt x="763" y="530"/>
                </a:lnTo>
                <a:lnTo>
                  <a:pt x="753" y="535"/>
                </a:lnTo>
                <a:lnTo>
                  <a:pt x="734" y="546"/>
                </a:lnTo>
                <a:lnTo>
                  <a:pt x="692" y="566"/>
                </a:lnTo>
                <a:lnTo>
                  <a:pt x="692" y="566"/>
                </a:lnTo>
                <a:lnTo>
                  <a:pt x="673" y="575"/>
                </a:lnTo>
                <a:lnTo>
                  <a:pt x="653" y="585"/>
                </a:lnTo>
                <a:lnTo>
                  <a:pt x="634" y="596"/>
                </a:lnTo>
                <a:lnTo>
                  <a:pt x="615" y="608"/>
                </a:lnTo>
                <a:lnTo>
                  <a:pt x="615" y="608"/>
                </a:lnTo>
                <a:lnTo>
                  <a:pt x="616" y="599"/>
                </a:lnTo>
                <a:lnTo>
                  <a:pt x="616" y="599"/>
                </a:lnTo>
                <a:close/>
                <a:moveTo>
                  <a:pt x="698" y="573"/>
                </a:moveTo>
                <a:lnTo>
                  <a:pt x="698" y="573"/>
                </a:lnTo>
                <a:lnTo>
                  <a:pt x="721" y="562"/>
                </a:lnTo>
                <a:lnTo>
                  <a:pt x="743" y="551"/>
                </a:lnTo>
                <a:lnTo>
                  <a:pt x="743" y="551"/>
                </a:lnTo>
                <a:lnTo>
                  <a:pt x="766" y="540"/>
                </a:lnTo>
                <a:lnTo>
                  <a:pt x="766" y="540"/>
                </a:lnTo>
                <a:lnTo>
                  <a:pt x="768" y="539"/>
                </a:lnTo>
                <a:lnTo>
                  <a:pt x="768" y="539"/>
                </a:lnTo>
                <a:lnTo>
                  <a:pt x="751" y="549"/>
                </a:lnTo>
                <a:lnTo>
                  <a:pt x="733" y="559"/>
                </a:lnTo>
                <a:lnTo>
                  <a:pt x="696" y="575"/>
                </a:lnTo>
                <a:lnTo>
                  <a:pt x="696" y="575"/>
                </a:lnTo>
                <a:lnTo>
                  <a:pt x="675" y="585"/>
                </a:lnTo>
                <a:lnTo>
                  <a:pt x="654" y="597"/>
                </a:lnTo>
                <a:lnTo>
                  <a:pt x="614" y="622"/>
                </a:lnTo>
                <a:lnTo>
                  <a:pt x="614" y="622"/>
                </a:lnTo>
                <a:lnTo>
                  <a:pt x="615" y="612"/>
                </a:lnTo>
                <a:lnTo>
                  <a:pt x="615" y="612"/>
                </a:lnTo>
                <a:lnTo>
                  <a:pt x="636" y="603"/>
                </a:lnTo>
                <a:lnTo>
                  <a:pt x="657" y="593"/>
                </a:lnTo>
                <a:lnTo>
                  <a:pt x="698" y="573"/>
                </a:lnTo>
                <a:lnTo>
                  <a:pt x="698" y="573"/>
                </a:lnTo>
                <a:close/>
                <a:moveTo>
                  <a:pt x="700" y="583"/>
                </a:moveTo>
                <a:lnTo>
                  <a:pt x="700" y="583"/>
                </a:lnTo>
                <a:lnTo>
                  <a:pt x="713" y="577"/>
                </a:lnTo>
                <a:lnTo>
                  <a:pt x="713" y="577"/>
                </a:lnTo>
                <a:lnTo>
                  <a:pt x="687" y="590"/>
                </a:lnTo>
                <a:lnTo>
                  <a:pt x="663" y="603"/>
                </a:lnTo>
                <a:lnTo>
                  <a:pt x="638" y="616"/>
                </a:lnTo>
                <a:lnTo>
                  <a:pt x="613" y="631"/>
                </a:lnTo>
                <a:lnTo>
                  <a:pt x="613" y="631"/>
                </a:lnTo>
                <a:lnTo>
                  <a:pt x="614" y="625"/>
                </a:lnTo>
                <a:lnTo>
                  <a:pt x="614" y="625"/>
                </a:lnTo>
                <a:lnTo>
                  <a:pt x="636" y="615"/>
                </a:lnTo>
                <a:lnTo>
                  <a:pt x="657" y="604"/>
                </a:lnTo>
                <a:lnTo>
                  <a:pt x="678" y="593"/>
                </a:lnTo>
                <a:lnTo>
                  <a:pt x="700" y="583"/>
                </a:lnTo>
                <a:lnTo>
                  <a:pt x="700" y="583"/>
                </a:lnTo>
                <a:close/>
                <a:moveTo>
                  <a:pt x="639" y="624"/>
                </a:moveTo>
                <a:lnTo>
                  <a:pt x="639" y="624"/>
                </a:lnTo>
                <a:lnTo>
                  <a:pt x="660" y="612"/>
                </a:lnTo>
                <a:lnTo>
                  <a:pt x="682" y="601"/>
                </a:lnTo>
                <a:lnTo>
                  <a:pt x="682" y="601"/>
                </a:lnTo>
                <a:lnTo>
                  <a:pt x="706" y="590"/>
                </a:lnTo>
                <a:lnTo>
                  <a:pt x="732" y="580"/>
                </a:lnTo>
                <a:lnTo>
                  <a:pt x="756" y="570"/>
                </a:lnTo>
                <a:lnTo>
                  <a:pt x="780" y="559"/>
                </a:lnTo>
                <a:lnTo>
                  <a:pt x="780" y="559"/>
                </a:lnTo>
                <a:lnTo>
                  <a:pt x="737" y="579"/>
                </a:lnTo>
                <a:lnTo>
                  <a:pt x="694" y="600"/>
                </a:lnTo>
                <a:lnTo>
                  <a:pt x="673" y="611"/>
                </a:lnTo>
                <a:lnTo>
                  <a:pt x="652" y="623"/>
                </a:lnTo>
                <a:lnTo>
                  <a:pt x="631" y="637"/>
                </a:lnTo>
                <a:lnTo>
                  <a:pt x="612" y="650"/>
                </a:lnTo>
                <a:lnTo>
                  <a:pt x="612" y="650"/>
                </a:lnTo>
                <a:lnTo>
                  <a:pt x="613" y="636"/>
                </a:lnTo>
                <a:lnTo>
                  <a:pt x="613" y="636"/>
                </a:lnTo>
                <a:lnTo>
                  <a:pt x="620" y="635"/>
                </a:lnTo>
                <a:lnTo>
                  <a:pt x="626" y="631"/>
                </a:lnTo>
                <a:lnTo>
                  <a:pt x="639" y="624"/>
                </a:lnTo>
                <a:lnTo>
                  <a:pt x="639" y="624"/>
                </a:lnTo>
                <a:close/>
                <a:moveTo>
                  <a:pt x="691" y="612"/>
                </a:moveTo>
                <a:lnTo>
                  <a:pt x="691" y="612"/>
                </a:lnTo>
                <a:lnTo>
                  <a:pt x="734" y="592"/>
                </a:lnTo>
                <a:lnTo>
                  <a:pt x="734" y="592"/>
                </a:lnTo>
                <a:lnTo>
                  <a:pt x="759" y="582"/>
                </a:lnTo>
                <a:lnTo>
                  <a:pt x="771" y="576"/>
                </a:lnTo>
                <a:lnTo>
                  <a:pt x="782" y="570"/>
                </a:lnTo>
                <a:lnTo>
                  <a:pt x="782" y="570"/>
                </a:lnTo>
                <a:lnTo>
                  <a:pt x="761" y="582"/>
                </a:lnTo>
                <a:lnTo>
                  <a:pt x="739" y="593"/>
                </a:lnTo>
                <a:lnTo>
                  <a:pt x="693" y="614"/>
                </a:lnTo>
                <a:lnTo>
                  <a:pt x="693" y="614"/>
                </a:lnTo>
                <a:lnTo>
                  <a:pt x="672" y="625"/>
                </a:lnTo>
                <a:lnTo>
                  <a:pt x="652" y="638"/>
                </a:lnTo>
                <a:lnTo>
                  <a:pt x="611" y="662"/>
                </a:lnTo>
                <a:lnTo>
                  <a:pt x="611" y="662"/>
                </a:lnTo>
                <a:lnTo>
                  <a:pt x="612" y="654"/>
                </a:lnTo>
                <a:lnTo>
                  <a:pt x="612" y="654"/>
                </a:lnTo>
                <a:lnTo>
                  <a:pt x="631" y="644"/>
                </a:lnTo>
                <a:lnTo>
                  <a:pt x="652" y="632"/>
                </a:lnTo>
                <a:lnTo>
                  <a:pt x="671" y="622"/>
                </a:lnTo>
                <a:lnTo>
                  <a:pt x="691" y="612"/>
                </a:lnTo>
                <a:lnTo>
                  <a:pt x="691" y="612"/>
                </a:lnTo>
                <a:close/>
                <a:moveTo>
                  <a:pt x="646" y="648"/>
                </a:moveTo>
                <a:lnTo>
                  <a:pt x="646" y="648"/>
                </a:lnTo>
                <a:lnTo>
                  <a:pt x="669" y="636"/>
                </a:lnTo>
                <a:lnTo>
                  <a:pt x="692" y="623"/>
                </a:lnTo>
                <a:lnTo>
                  <a:pt x="692" y="623"/>
                </a:lnTo>
                <a:lnTo>
                  <a:pt x="722" y="610"/>
                </a:lnTo>
                <a:lnTo>
                  <a:pt x="722" y="610"/>
                </a:lnTo>
                <a:lnTo>
                  <a:pt x="679" y="630"/>
                </a:lnTo>
                <a:lnTo>
                  <a:pt x="679" y="630"/>
                </a:lnTo>
                <a:lnTo>
                  <a:pt x="668" y="637"/>
                </a:lnTo>
                <a:lnTo>
                  <a:pt x="657" y="644"/>
                </a:lnTo>
                <a:lnTo>
                  <a:pt x="637" y="658"/>
                </a:lnTo>
                <a:lnTo>
                  <a:pt x="637" y="658"/>
                </a:lnTo>
                <a:lnTo>
                  <a:pt x="623" y="666"/>
                </a:lnTo>
                <a:lnTo>
                  <a:pt x="617" y="669"/>
                </a:lnTo>
                <a:lnTo>
                  <a:pt x="611" y="673"/>
                </a:lnTo>
                <a:lnTo>
                  <a:pt x="611" y="673"/>
                </a:lnTo>
                <a:lnTo>
                  <a:pt x="611" y="665"/>
                </a:lnTo>
                <a:lnTo>
                  <a:pt x="611" y="665"/>
                </a:lnTo>
                <a:lnTo>
                  <a:pt x="620" y="662"/>
                </a:lnTo>
                <a:lnTo>
                  <a:pt x="629" y="658"/>
                </a:lnTo>
                <a:lnTo>
                  <a:pt x="646" y="648"/>
                </a:lnTo>
                <a:lnTo>
                  <a:pt x="646" y="648"/>
                </a:lnTo>
                <a:close/>
                <a:moveTo>
                  <a:pt x="643" y="698"/>
                </a:moveTo>
                <a:lnTo>
                  <a:pt x="643" y="698"/>
                </a:lnTo>
                <a:lnTo>
                  <a:pt x="690" y="678"/>
                </a:lnTo>
                <a:lnTo>
                  <a:pt x="690" y="678"/>
                </a:lnTo>
                <a:lnTo>
                  <a:pt x="715" y="667"/>
                </a:lnTo>
                <a:lnTo>
                  <a:pt x="738" y="656"/>
                </a:lnTo>
                <a:lnTo>
                  <a:pt x="738" y="656"/>
                </a:lnTo>
                <a:lnTo>
                  <a:pt x="761" y="644"/>
                </a:lnTo>
                <a:lnTo>
                  <a:pt x="761" y="644"/>
                </a:lnTo>
                <a:lnTo>
                  <a:pt x="774" y="638"/>
                </a:lnTo>
                <a:lnTo>
                  <a:pt x="774" y="638"/>
                </a:lnTo>
                <a:lnTo>
                  <a:pt x="784" y="632"/>
                </a:lnTo>
                <a:lnTo>
                  <a:pt x="787" y="630"/>
                </a:lnTo>
                <a:lnTo>
                  <a:pt x="784" y="634"/>
                </a:lnTo>
                <a:lnTo>
                  <a:pt x="784" y="634"/>
                </a:lnTo>
                <a:lnTo>
                  <a:pt x="773" y="641"/>
                </a:lnTo>
                <a:lnTo>
                  <a:pt x="762" y="648"/>
                </a:lnTo>
                <a:lnTo>
                  <a:pt x="738" y="660"/>
                </a:lnTo>
                <a:lnTo>
                  <a:pt x="712" y="671"/>
                </a:lnTo>
                <a:lnTo>
                  <a:pt x="688" y="682"/>
                </a:lnTo>
                <a:lnTo>
                  <a:pt x="688" y="682"/>
                </a:lnTo>
                <a:lnTo>
                  <a:pt x="647" y="701"/>
                </a:lnTo>
                <a:lnTo>
                  <a:pt x="626" y="711"/>
                </a:lnTo>
                <a:lnTo>
                  <a:pt x="617" y="717"/>
                </a:lnTo>
                <a:lnTo>
                  <a:pt x="608" y="724"/>
                </a:lnTo>
                <a:lnTo>
                  <a:pt x="608" y="724"/>
                </a:lnTo>
                <a:lnTo>
                  <a:pt x="608" y="718"/>
                </a:lnTo>
                <a:lnTo>
                  <a:pt x="608" y="718"/>
                </a:lnTo>
                <a:lnTo>
                  <a:pt x="617" y="712"/>
                </a:lnTo>
                <a:lnTo>
                  <a:pt x="625" y="708"/>
                </a:lnTo>
                <a:lnTo>
                  <a:pt x="643" y="698"/>
                </a:lnTo>
                <a:lnTo>
                  <a:pt x="643" y="698"/>
                </a:lnTo>
                <a:close/>
                <a:moveTo>
                  <a:pt x="616" y="710"/>
                </a:moveTo>
                <a:lnTo>
                  <a:pt x="616" y="710"/>
                </a:lnTo>
                <a:lnTo>
                  <a:pt x="628" y="703"/>
                </a:lnTo>
                <a:lnTo>
                  <a:pt x="628" y="703"/>
                </a:lnTo>
                <a:lnTo>
                  <a:pt x="616" y="710"/>
                </a:lnTo>
                <a:lnTo>
                  <a:pt x="613" y="712"/>
                </a:lnTo>
                <a:lnTo>
                  <a:pt x="616" y="710"/>
                </a:lnTo>
                <a:lnTo>
                  <a:pt x="616" y="710"/>
                </a:lnTo>
                <a:close/>
                <a:moveTo>
                  <a:pt x="608" y="712"/>
                </a:moveTo>
                <a:lnTo>
                  <a:pt x="608" y="712"/>
                </a:lnTo>
                <a:lnTo>
                  <a:pt x="609" y="708"/>
                </a:lnTo>
                <a:lnTo>
                  <a:pt x="609" y="708"/>
                </a:lnTo>
                <a:lnTo>
                  <a:pt x="609" y="702"/>
                </a:lnTo>
                <a:lnTo>
                  <a:pt x="609" y="702"/>
                </a:lnTo>
                <a:lnTo>
                  <a:pt x="630" y="692"/>
                </a:lnTo>
                <a:lnTo>
                  <a:pt x="652" y="681"/>
                </a:lnTo>
                <a:lnTo>
                  <a:pt x="672" y="670"/>
                </a:lnTo>
                <a:lnTo>
                  <a:pt x="693" y="660"/>
                </a:lnTo>
                <a:lnTo>
                  <a:pt x="693" y="660"/>
                </a:lnTo>
                <a:lnTo>
                  <a:pt x="720" y="648"/>
                </a:lnTo>
                <a:lnTo>
                  <a:pt x="747" y="636"/>
                </a:lnTo>
                <a:lnTo>
                  <a:pt x="747" y="636"/>
                </a:lnTo>
                <a:lnTo>
                  <a:pt x="758" y="630"/>
                </a:lnTo>
                <a:lnTo>
                  <a:pt x="769" y="623"/>
                </a:lnTo>
                <a:lnTo>
                  <a:pt x="769" y="623"/>
                </a:lnTo>
                <a:lnTo>
                  <a:pt x="781" y="616"/>
                </a:lnTo>
                <a:lnTo>
                  <a:pt x="781" y="616"/>
                </a:lnTo>
                <a:lnTo>
                  <a:pt x="782" y="615"/>
                </a:lnTo>
                <a:lnTo>
                  <a:pt x="782" y="615"/>
                </a:lnTo>
                <a:lnTo>
                  <a:pt x="782" y="615"/>
                </a:lnTo>
                <a:lnTo>
                  <a:pt x="782" y="615"/>
                </a:lnTo>
                <a:lnTo>
                  <a:pt x="773" y="622"/>
                </a:lnTo>
                <a:lnTo>
                  <a:pt x="763" y="628"/>
                </a:lnTo>
                <a:lnTo>
                  <a:pt x="743" y="641"/>
                </a:lnTo>
                <a:lnTo>
                  <a:pt x="743" y="641"/>
                </a:lnTo>
                <a:lnTo>
                  <a:pt x="718" y="654"/>
                </a:lnTo>
                <a:lnTo>
                  <a:pt x="692" y="667"/>
                </a:lnTo>
                <a:lnTo>
                  <a:pt x="692" y="667"/>
                </a:lnTo>
                <a:lnTo>
                  <a:pt x="668" y="681"/>
                </a:lnTo>
                <a:lnTo>
                  <a:pt x="657" y="687"/>
                </a:lnTo>
                <a:lnTo>
                  <a:pt x="645" y="693"/>
                </a:lnTo>
                <a:lnTo>
                  <a:pt x="645" y="693"/>
                </a:lnTo>
                <a:lnTo>
                  <a:pt x="626" y="702"/>
                </a:lnTo>
                <a:lnTo>
                  <a:pt x="617" y="707"/>
                </a:lnTo>
                <a:lnTo>
                  <a:pt x="608" y="712"/>
                </a:lnTo>
                <a:lnTo>
                  <a:pt x="608" y="712"/>
                </a:lnTo>
                <a:close/>
                <a:moveTo>
                  <a:pt x="610" y="679"/>
                </a:moveTo>
                <a:lnTo>
                  <a:pt x="610" y="679"/>
                </a:lnTo>
                <a:lnTo>
                  <a:pt x="631" y="670"/>
                </a:lnTo>
                <a:lnTo>
                  <a:pt x="652" y="660"/>
                </a:lnTo>
                <a:lnTo>
                  <a:pt x="672" y="649"/>
                </a:lnTo>
                <a:lnTo>
                  <a:pt x="692" y="639"/>
                </a:lnTo>
                <a:lnTo>
                  <a:pt x="692" y="639"/>
                </a:lnTo>
                <a:lnTo>
                  <a:pt x="718" y="627"/>
                </a:lnTo>
                <a:lnTo>
                  <a:pt x="742" y="616"/>
                </a:lnTo>
                <a:lnTo>
                  <a:pt x="742" y="616"/>
                </a:lnTo>
                <a:lnTo>
                  <a:pt x="763" y="606"/>
                </a:lnTo>
                <a:lnTo>
                  <a:pt x="763" y="606"/>
                </a:lnTo>
                <a:lnTo>
                  <a:pt x="725" y="625"/>
                </a:lnTo>
                <a:lnTo>
                  <a:pt x="685" y="645"/>
                </a:lnTo>
                <a:lnTo>
                  <a:pt x="685" y="645"/>
                </a:lnTo>
                <a:lnTo>
                  <a:pt x="673" y="651"/>
                </a:lnTo>
                <a:lnTo>
                  <a:pt x="661" y="657"/>
                </a:lnTo>
                <a:lnTo>
                  <a:pt x="638" y="671"/>
                </a:lnTo>
                <a:lnTo>
                  <a:pt x="638" y="671"/>
                </a:lnTo>
                <a:lnTo>
                  <a:pt x="623" y="679"/>
                </a:lnTo>
                <a:lnTo>
                  <a:pt x="616" y="683"/>
                </a:lnTo>
                <a:lnTo>
                  <a:pt x="610" y="688"/>
                </a:lnTo>
                <a:lnTo>
                  <a:pt x="610" y="688"/>
                </a:lnTo>
                <a:lnTo>
                  <a:pt x="610" y="679"/>
                </a:lnTo>
                <a:lnTo>
                  <a:pt x="610" y="679"/>
                </a:lnTo>
                <a:close/>
                <a:moveTo>
                  <a:pt x="640" y="678"/>
                </a:moveTo>
                <a:lnTo>
                  <a:pt x="640" y="678"/>
                </a:lnTo>
                <a:lnTo>
                  <a:pt x="662" y="666"/>
                </a:lnTo>
                <a:lnTo>
                  <a:pt x="684" y="654"/>
                </a:lnTo>
                <a:lnTo>
                  <a:pt x="684" y="654"/>
                </a:lnTo>
                <a:lnTo>
                  <a:pt x="720" y="637"/>
                </a:lnTo>
                <a:lnTo>
                  <a:pt x="754" y="620"/>
                </a:lnTo>
                <a:lnTo>
                  <a:pt x="754" y="620"/>
                </a:lnTo>
                <a:lnTo>
                  <a:pt x="741" y="627"/>
                </a:lnTo>
                <a:lnTo>
                  <a:pt x="741" y="627"/>
                </a:lnTo>
                <a:lnTo>
                  <a:pt x="716" y="641"/>
                </a:lnTo>
                <a:lnTo>
                  <a:pt x="691" y="653"/>
                </a:lnTo>
                <a:lnTo>
                  <a:pt x="691" y="653"/>
                </a:lnTo>
                <a:lnTo>
                  <a:pt x="667" y="665"/>
                </a:lnTo>
                <a:lnTo>
                  <a:pt x="645" y="679"/>
                </a:lnTo>
                <a:lnTo>
                  <a:pt x="645" y="679"/>
                </a:lnTo>
                <a:lnTo>
                  <a:pt x="636" y="684"/>
                </a:lnTo>
                <a:lnTo>
                  <a:pt x="627" y="689"/>
                </a:lnTo>
                <a:lnTo>
                  <a:pt x="609" y="698"/>
                </a:lnTo>
                <a:lnTo>
                  <a:pt x="609" y="698"/>
                </a:lnTo>
                <a:lnTo>
                  <a:pt x="610" y="692"/>
                </a:lnTo>
                <a:lnTo>
                  <a:pt x="610" y="692"/>
                </a:lnTo>
                <a:lnTo>
                  <a:pt x="617" y="690"/>
                </a:lnTo>
                <a:lnTo>
                  <a:pt x="625" y="686"/>
                </a:lnTo>
                <a:lnTo>
                  <a:pt x="640" y="678"/>
                </a:lnTo>
                <a:lnTo>
                  <a:pt x="640" y="678"/>
                </a:lnTo>
                <a:close/>
                <a:moveTo>
                  <a:pt x="610" y="758"/>
                </a:moveTo>
                <a:lnTo>
                  <a:pt x="610" y="758"/>
                </a:lnTo>
                <a:lnTo>
                  <a:pt x="620" y="753"/>
                </a:lnTo>
                <a:lnTo>
                  <a:pt x="620" y="753"/>
                </a:lnTo>
                <a:lnTo>
                  <a:pt x="610" y="758"/>
                </a:lnTo>
                <a:lnTo>
                  <a:pt x="607" y="760"/>
                </a:lnTo>
                <a:lnTo>
                  <a:pt x="610" y="758"/>
                </a:lnTo>
                <a:lnTo>
                  <a:pt x="610" y="758"/>
                </a:lnTo>
                <a:close/>
                <a:moveTo>
                  <a:pt x="699" y="726"/>
                </a:moveTo>
                <a:lnTo>
                  <a:pt x="699" y="726"/>
                </a:lnTo>
                <a:lnTo>
                  <a:pt x="725" y="718"/>
                </a:lnTo>
                <a:lnTo>
                  <a:pt x="750" y="708"/>
                </a:lnTo>
                <a:lnTo>
                  <a:pt x="750" y="708"/>
                </a:lnTo>
                <a:lnTo>
                  <a:pt x="777" y="698"/>
                </a:lnTo>
                <a:lnTo>
                  <a:pt x="777" y="698"/>
                </a:lnTo>
                <a:lnTo>
                  <a:pt x="779" y="697"/>
                </a:lnTo>
                <a:lnTo>
                  <a:pt x="779" y="697"/>
                </a:lnTo>
                <a:lnTo>
                  <a:pt x="734" y="718"/>
                </a:lnTo>
                <a:lnTo>
                  <a:pt x="711" y="727"/>
                </a:lnTo>
                <a:lnTo>
                  <a:pt x="688" y="736"/>
                </a:lnTo>
                <a:lnTo>
                  <a:pt x="688" y="736"/>
                </a:lnTo>
                <a:lnTo>
                  <a:pt x="646" y="751"/>
                </a:lnTo>
                <a:lnTo>
                  <a:pt x="624" y="760"/>
                </a:lnTo>
                <a:lnTo>
                  <a:pt x="614" y="765"/>
                </a:lnTo>
                <a:lnTo>
                  <a:pt x="604" y="771"/>
                </a:lnTo>
                <a:lnTo>
                  <a:pt x="604" y="771"/>
                </a:lnTo>
                <a:lnTo>
                  <a:pt x="605" y="762"/>
                </a:lnTo>
                <a:lnTo>
                  <a:pt x="605" y="762"/>
                </a:lnTo>
                <a:lnTo>
                  <a:pt x="652" y="743"/>
                </a:lnTo>
                <a:lnTo>
                  <a:pt x="676" y="734"/>
                </a:lnTo>
                <a:lnTo>
                  <a:pt x="699" y="726"/>
                </a:lnTo>
                <a:lnTo>
                  <a:pt x="699" y="726"/>
                </a:lnTo>
                <a:close/>
                <a:moveTo>
                  <a:pt x="605" y="758"/>
                </a:moveTo>
                <a:lnTo>
                  <a:pt x="605" y="758"/>
                </a:lnTo>
                <a:lnTo>
                  <a:pt x="606" y="748"/>
                </a:lnTo>
                <a:lnTo>
                  <a:pt x="606" y="748"/>
                </a:lnTo>
                <a:lnTo>
                  <a:pt x="656" y="726"/>
                </a:lnTo>
                <a:lnTo>
                  <a:pt x="681" y="716"/>
                </a:lnTo>
                <a:lnTo>
                  <a:pt x="706" y="705"/>
                </a:lnTo>
                <a:lnTo>
                  <a:pt x="706" y="705"/>
                </a:lnTo>
                <a:lnTo>
                  <a:pt x="732" y="697"/>
                </a:lnTo>
                <a:lnTo>
                  <a:pt x="756" y="689"/>
                </a:lnTo>
                <a:lnTo>
                  <a:pt x="756" y="689"/>
                </a:lnTo>
                <a:lnTo>
                  <a:pt x="692" y="716"/>
                </a:lnTo>
                <a:lnTo>
                  <a:pt x="692" y="716"/>
                </a:lnTo>
                <a:lnTo>
                  <a:pt x="668" y="727"/>
                </a:lnTo>
                <a:lnTo>
                  <a:pt x="644" y="739"/>
                </a:lnTo>
                <a:lnTo>
                  <a:pt x="644" y="739"/>
                </a:lnTo>
                <a:lnTo>
                  <a:pt x="624" y="748"/>
                </a:lnTo>
                <a:lnTo>
                  <a:pt x="615" y="753"/>
                </a:lnTo>
                <a:lnTo>
                  <a:pt x="605" y="758"/>
                </a:lnTo>
                <a:lnTo>
                  <a:pt x="605" y="758"/>
                </a:lnTo>
                <a:close/>
                <a:moveTo>
                  <a:pt x="607" y="735"/>
                </a:moveTo>
                <a:lnTo>
                  <a:pt x="607" y="735"/>
                </a:lnTo>
                <a:lnTo>
                  <a:pt x="658" y="712"/>
                </a:lnTo>
                <a:lnTo>
                  <a:pt x="683" y="701"/>
                </a:lnTo>
                <a:lnTo>
                  <a:pt x="708" y="691"/>
                </a:lnTo>
                <a:lnTo>
                  <a:pt x="708" y="691"/>
                </a:lnTo>
                <a:lnTo>
                  <a:pt x="760" y="673"/>
                </a:lnTo>
                <a:lnTo>
                  <a:pt x="760" y="673"/>
                </a:lnTo>
                <a:lnTo>
                  <a:pt x="778" y="666"/>
                </a:lnTo>
                <a:lnTo>
                  <a:pt x="778" y="666"/>
                </a:lnTo>
                <a:lnTo>
                  <a:pt x="775" y="667"/>
                </a:lnTo>
                <a:lnTo>
                  <a:pt x="775" y="667"/>
                </a:lnTo>
                <a:lnTo>
                  <a:pt x="751" y="678"/>
                </a:lnTo>
                <a:lnTo>
                  <a:pt x="726" y="688"/>
                </a:lnTo>
                <a:lnTo>
                  <a:pt x="701" y="698"/>
                </a:lnTo>
                <a:lnTo>
                  <a:pt x="677" y="709"/>
                </a:lnTo>
                <a:lnTo>
                  <a:pt x="677" y="709"/>
                </a:lnTo>
                <a:lnTo>
                  <a:pt x="655" y="720"/>
                </a:lnTo>
                <a:lnTo>
                  <a:pt x="631" y="730"/>
                </a:lnTo>
                <a:lnTo>
                  <a:pt x="631" y="730"/>
                </a:lnTo>
                <a:lnTo>
                  <a:pt x="618" y="736"/>
                </a:lnTo>
                <a:lnTo>
                  <a:pt x="606" y="744"/>
                </a:lnTo>
                <a:lnTo>
                  <a:pt x="606" y="744"/>
                </a:lnTo>
                <a:lnTo>
                  <a:pt x="607" y="735"/>
                </a:lnTo>
                <a:lnTo>
                  <a:pt x="607" y="735"/>
                </a:lnTo>
                <a:close/>
                <a:moveTo>
                  <a:pt x="649" y="757"/>
                </a:moveTo>
                <a:lnTo>
                  <a:pt x="649" y="757"/>
                </a:lnTo>
                <a:lnTo>
                  <a:pt x="676" y="747"/>
                </a:lnTo>
                <a:lnTo>
                  <a:pt x="702" y="738"/>
                </a:lnTo>
                <a:lnTo>
                  <a:pt x="702" y="738"/>
                </a:lnTo>
                <a:lnTo>
                  <a:pt x="729" y="729"/>
                </a:lnTo>
                <a:lnTo>
                  <a:pt x="754" y="720"/>
                </a:lnTo>
                <a:lnTo>
                  <a:pt x="754" y="720"/>
                </a:lnTo>
                <a:lnTo>
                  <a:pt x="741" y="726"/>
                </a:lnTo>
                <a:lnTo>
                  <a:pt x="728" y="731"/>
                </a:lnTo>
                <a:lnTo>
                  <a:pt x="701" y="740"/>
                </a:lnTo>
                <a:lnTo>
                  <a:pt x="701" y="740"/>
                </a:lnTo>
                <a:lnTo>
                  <a:pt x="676" y="750"/>
                </a:lnTo>
                <a:lnTo>
                  <a:pt x="652" y="761"/>
                </a:lnTo>
                <a:lnTo>
                  <a:pt x="603" y="784"/>
                </a:lnTo>
                <a:lnTo>
                  <a:pt x="603" y="784"/>
                </a:lnTo>
                <a:lnTo>
                  <a:pt x="604" y="774"/>
                </a:lnTo>
                <a:lnTo>
                  <a:pt x="604" y="774"/>
                </a:lnTo>
                <a:lnTo>
                  <a:pt x="615" y="771"/>
                </a:lnTo>
                <a:lnTo>
                  <a:pt x="626" y="766"/>
                </a:lnTo>
                <a:lnTo>
                  <a:pt x="649" y="757"/>
                </a:lnTo>
                <a:lnTo>
                  <a:pt x="649" y="757"/>
                </a:lnTo>
                <a:close/>
                <a:moveTo>
                  <a:pt x="596" y="846"/>
                </a:moveTo>
                <a:lnTo>
                  <a:pt x="596" y="846"/>
                </a:lnTo>
                <a:lnTo>
                  <a:pt x="608" y="841"/>
                </a:lnTo>
                <a:lnTo>
                  <a:pt x="608" y="841"/>
                </a:lnTo>
                <a:lnTo>
                  <a:pt x="596" y="849"/>
                </a:lnTo>
                <a:lnTo>
                  <a:pt x="596" y="849"/>
                </a:lnTo>
                <a:lnTo>
                  <a:pt x="596" y="846"/>
                </a:lnTo>
                <a:lnTo>
                  <a:pt x="596" y="846"/>
                </a:lnTo>
                <a:close/>
                <a:moveTo>
                  <a:pt x="598" y="833"/>
                </a:moveTo>
                <a:lnTo>
                  <a:pt x="598" y="833"/>
                </a:lnTo>
                <a:lnTo>
                  <a:pt x="610" y="830"/>
                </a:lnTo>
                <a:lnTo>
                  <a:pt x="622" y="826"/>
                </a:lnTo>
                <a:lnTo>
                  <a:pt x="648" y="818"/>
                </a:lnTo>
                <a:lnTo>
                  <a:pt x="648" y="818"/>
                </a:lnTo>
                <a:lnTo>
                  <a:pt x="706" y="799"/>
                </a:lnTo>
                <a:lnTo>
                  <a:pt x="706" y="799"/>
                </a:lnTo>
                <a:lnTo>
                  <a:pt x="736" y="788"/>
                </a:lnTo>
                <a:lnTo>
                  <a:pt x="736" y="788"/>
                </a:lnTo>
                <a:lnTo>
                  <a:pt x="700" y="802"/>
                </a:lnTo>
                <a:lnTo>
                  <a:pt x="665" y="813"/>
                </a:lnTo>
                <a:lnTo>
                  <a:pt x="648" y="820"/>
                </a:lnTo>
                <a:lnTo>
                  <a:pt x="630" y="827"/>
                </a:lnTo>
                <a:lnTo>
                  <a:pt x="613" y="834"/>
                </a:lnTo>
                <a:lnTo>
                  <a:pt x="596" y="843"/>
                </a:lnTo>
                <a:lnTo>
                  <a:pt x="596" y="843"/>
                </a:lnTo>
                <a:lnTo>
                  <a:pt x="598" y="833"/>
                </a:lnTo>
                <a:lnTo>
                  <a:pt x="598" y="833"/>
                </a:lnTo>
                <a:close/>
                <a:moveTo>
                  <a:pt x="599" y="825"/>
                </a:moveTo>
                <a:lnTo>
                  <a:pt x="599" y="825"/>
                </a:lnTo>
                <a:lnTo>
                  <a:pt x="611" y="821"/>
                </a:lnTo>
                <a:lnTo>
                  <a:pt x="624" y="817"/>
                </a:lnTo>
                <a:lnTo>
                  <a:pt x="649" y="807"/>
                </a:lnTo>
                <a:lnTo>
                  <a:pt x="649" y="807"/>
                </a:lnTo>
                <a:lnTo>
                  <a:pt x="671" y="799"/>
                </a:lnTo>
                <a:lnTo>
                  <a:pt x="671" y="799"/>
                </a:lnTo>
                <a:lnTo>
                  <a:pt x="629" y="816"/>
                </a:lnTo>
                <a:lnTo>
                  <a:pt x="629" y="816"/>
                </a:lnTo>
                <a:lnTo>
                  <a:pt x="613" y="822"/>
                </a:lnTo>
                <a:lnTo>
                  <a:pt x="605" y="826"/>
                </a:lnTo>
                <a:lnTo>
                  <a:pt x="598" y="830"/>
                </a:lnTo>
                <a:lnTo>
                  <a:pt x="598" y="830"/>
                </a:lnTo>
                <a:lnTo>
                  <a:pt x="599" y="825"/>
                </a:lnTo>
                <a:lnTo>
                  <a:pt x="599" y="825"/>
                </a:lnTo>
                <a:close/>
                <a:moveTo>
                  <a:pt x="600" y="816"/>
                </a:moveTo>
                <a:lnTo>
                  <a:pt x="600" y="816"/>
                </a:lnTo>
                <a:lnTo>
                  <a:pt x="627" y="804"/>
                </a:lnTo>
                <a:lnTo>
                  <a:pt x="655" y="793"/>
                </a:lnTo>
                <a:lnTo>
                  <a:pt x="655" y="793"/>
                </a:lnTo>
                <a:lnTo>
                  <a:pt x="642" y="801"/>
                </a:lnTo>
                <a:lnTo>
                  <a:pt x="642" y="801"/>
                </a:lnTo>
                <a:lnTo>
                  <a:pt x="631" y="806"/>
                </a:lnTo>
                <a:lnTo>
                  <a:pt x="620" y="811"/>
                </a:lnTo>
                <a:lnTo>
                  <a:pt x="609" y="816"/>
                </a:lnTo>
                <a:lnTo>
                  <a:pt x="599" y="822"/>
                </a:lnTo>
                <a:lnTo>
                  <a:pt x="599" y="822"/>
                </a:lnTo>
                <a:lnTo>
                  <a:pt x="600" y="816"/>
                </a:lnTo>
                <a:lnTo>
                  <a:pt x="600" y="816"/>
                </a:lnTo>
                <a:close/>
                <a:moveTo>
                  <a:pt x="601" y="802"/>
                </a:moveTo>
                <a:lnTo>
                  <a:pt x="601" y="802"/>
                </a:lnTo>
                <a:lnTo>
                  <a:pt x="612" y="799"/>
                </a:lnTo>
                <a:lnTo>
                  <a:pt x="621" y="794"/>
                </a:lnTo>
                <a:lnTo>
                  <a:pt x="642" y="785"/>
                </a:lnTo>
                <a:lnTo>
                  <a:pt x="642" y="785"/>
                </a:lnTo>
                <a:lnTo>
                  <a:pt x="655" y="779"/>
                </a:lnTo>
                <a:lnTo>
                  <a:pt x="669" y="773"/>
                </a:lnTo>
                <a:lnTo>
                  <a:pt x="697" y="763"/>
                </a:lnTo>
                <a:lnTo>
                  <a:pt x="697" y="763"/>
                </a:lnTo>
                <a:lnTo>
                  <a:pt x="796" y="727"/>
                </a:lnTo>
                <a:lnTo>
                  <a:pt x="796" y="727"/>
                </a:lnTo>
                <a:lnTo>
                  <a:pt x="784" y="731"/>
                </a:lnTo>
                <a:lnTo>
                  <a:pt x="774" y="736"/>
                </a:lnTo>
                <a:lnTo>
                  <a:pt x="752" y="746"/>
                </a:lnTo>
                <a:lnTo>
                  <a:pt x="752" y="746"/>
                </a:lnTo>
                <a:lnTo>
                  <a:pt x="723" y="758"/>
                </a:lnTo>
                <a:lnTo>
                  <a:pt x="693" y="769"/>
                </a:lnTo>
                <a:lnTo>
                  <a:pt x="693" y="769"/>
                </a:lnTo>
                <a:lnTo>
                  <a:pt x="669" y="779"/>
                </a:lnTo>
                <a:lnTo>
                  <a:pt x="646" y="789"/>
                </a:lnTo>
                <a:lnTo>
                  <a:pt x="623" y="801"/>
                </a:lnTo>
                <a:lnTo>
                  <a:pt x="600" y="813"/>
                </a:lnTo>
                <a:lnTo>
                  <a:pt x="600" y="813"/>
                </a:lnTo>
                <a:lnTo>
                  <a:pt x="601" y="802"/>
                </a:lnTo>
                <a:lnTo>
                  <a:pt x="601" y="802"/>
                </a:lnTo>
                <a:close/>
                <a:moveTo>
                  <a:pt x="602" y="800"/>
                </a:moveTo>
                <a:lnTo>
                  <a:pt x="602" y="800"/>
                </a:lnTo>
                <a:lnTo>
                  <a:pt x="608" y="797"/>
                </a:lnTo>
                <a:lnTo>
                  <a:pt x="615" y="792"/>
                </a:lnTo>
                <a:lnTo>
                  <a:pt x="615" y="792"/>
                </a:lnTo>
                <a:lnTo>
                  <a:pt x="641" y="783"/>
                </a:lnTo>
                <a:lnTo>
                  <a:pt x="641" y="783"/>
                </a:lnTo>
                <a:lnTo>
                  <a:pt x="648" y="780"/>
                </a:lnTo>
                <a:lnTo>
                  <a:pt x="648" y="780"/>
                </a:lnTo>
                <a:lnTo>
                  <a:pt x="621" y="792"/>
                </a:lnTo>
                <a:lnTo>
                  <a:pt x="621" y="792"/>
                </a:lnTo>
                <a:lnTo>
                  <a:pt x="611" y="797"/>
                </a:lnTo>
                <a:lnTo>
                  <a:pt x="602" y="800"/>
                </a:lnTo>
                <a:lnTo>
                  <a:pt x="602" y="800"/>
                </a:lnTo>
                <a:close/>
                <a:moveTo>
                  <a:pt x="694" y="759"/>
                </a:moveTo>
                <a:lnTo>
                  <a:pt x="694" y="759"/>
                </a:lnTo>
                <a:lnTo>
                  <a:pt x="679" y="764"/>
                </a:lnTo>
                <a:lnTo>
                  <a:pt x="665" y="770"/>
                </a:lnTo>
                <a:lnTo>
                  <a:pt x="636" y="783"/>
                </a:lnTo>
                <a:lnTo>
                  <a:pt x="636" y="783"/>
                </a:lnTo>
                <a:lnTo>
                  <a:pt x="618" y="789"/>
                </a:lnTo>
                <a:lnTo>
                  <a:pt x="610" y="792"/>
                </a:lnTo>
                <a:lnTo>
                  <a:pt x="602" y="797"/>
                </a:lnTo>
                <a:lnTo>
                  <a:pt x="602" y="797"/>
                </a:lnTo>
                <a:lnTo>
                  <a:pt x="603" y="787"/>
                </a:lnTo>
                <a:lnTo>
                  <a:pt x="603" y="787"/>
                </a:lnTo>
                <a:lnTo>
                  <a:pt x="615" y="783"/>
                </a:lnTo>
                <a:lnTo>
                  <a:pt x="627" y="777"/>
                </a:lnTo>
                <a:lnTo>
                  <a:pt x="640" y="772"/>
                </a:lnTo>
                <a:lnTo>
                  <a:pt x="652" y="766"/>
                </a:lnTo>
                <a:lnTo>
                  <a:pt x="652" y="766"/>
                </a:lnTo>
                <a:lnTo>
                  <a:pt x="678" y="756"/>
                </a:lnTo>
                <a:lnTo>
                  <a:pt x="705" y="748"/>
                </a:lnTo>
                <a:lnTo>
                  <a:pt x="705" y="748"/>
                </a:lnTo>
                <a:lnTo>
                  <a:pt x="734" y="739"/>
                </a:lnTo>
                <a:lnTo>
                  <a:pt x="762" y="731"/>
                </a:lnTo>
                <a:lnTo>
                  <a:pt x="762" y="731"/>
                </a:lnTo>
                <a:lnTo>
                  <a:pt x="767" y="729"/>
                </a:lnTo>
                <a:lnTo>
                  <a:pt x="767" y="729"/>
                </a:lnTo>
                <a:lnTo>
                  <a:pt x="757" y="734"/>
                </a:lnTo>
                <a:lnTo>
                  <a:pt x="757" y="734"/>
                </a:lnTo>
                <a:lnTo>
                  <a:pt x="742" y="741"/>
                </a:lnTo>
                <a:lnTo>
                  <a:pt x="726" y="748"/>
                </a:lnTo>
                <a:lnTo>
                  <a:pt x="694" y="759"/>
                </a:lnTo>
                <a:lnTo>
                  <a:pt x="694" y="759"/>
                </a:lnTo>
                <a:close/>
                <a:moveTo>
                  <a:pt x="799" y="698"/>
                </a:moveTo>
                <a:lnTo>
                  <a:pt x="799" y="698"/>
                </a:lnTo>
                <a:lnTo>
                  <a:pt x="790" y="701"/>
                </a:lnTo>
                <a:lnTo>
                  <a:pt x="783" y="704"/>
                </a:lnTo>
                <a:lnTo>
                  <a:pt x="783" y="704"/>
                </a:lnTo>
                <a:lnTo>
                  <a:pt x="759" y="715"/>
                </a:lnTo>
                <a:lnTo>
                  <a:pt x="759" y="715"/>
                </a:lnTo>
                <a:lnTo>
                  <a:pt x="744" y="722"/>
                </a:lnTo>
                <a:lnTo>
                  <a:pt x="728" y="728"/>
                </a:lnTo>
                <a:lnTo>
                  <a:pt x="694" y="739"/>
                </a:lnTo>
                <a:lnTo>
                  <a:pt x="662" y="750"/>
                </a:lnTo>
                <a:lnTo>
                  <a:pt x="646" y="756"/>
                </a:lnTo>
                <a:lnTo>
                  <a:pt x="629" y="763"/>
                </a:lnTo>
                <a:lnTo>
                  <a:pt x="629" y="763"/>
                </a:lnTo>
                <a:lnTo>
                  <a:pt x="610" y="770"/>
                </a:lnTo>
                <a:lnTo>
                  <a:pt x="610" y="770"/>
                </a:lnTo>
                <a:lnTo>
                  <a:pt x="606" y="772"/>
                </a:lnTo>
                <a:lnTo>
                  <a:pt x="609" y="770"/>
                </a:lnTo>
                <a:lnTo>
                  <a:pt x="609" y="770"/>
                </a:lnTo>
                <a:lnTo>
                  <a:pt x="616" y="766"/>
                </a:lnTo>
                <a:lnTo>
                  <a:pt x="624" y="763"/>
                </a:lnTo>
                <a:lnTo>
                  <a:pt x="640" y="757"/>
                </a:lnTo>
                <a:lnTo>
                  <a:pt x="640" y="757"/>
                </a:lnTo>
                <a:lnTo>
                  <a:pt x="693" y="736"/>
                </a:lnTo>
                <a:lnTo>
                  <a:pt x="693" y="736"/>
                </a:lnTo>
                <a:lnTo>
                  <a:pt x="720" y="726"/>
                </a:lnTo>
                <a:lnTo>
                  <a:pt x="745" y="715"/>
                </a:lnTo>
                <a:lnTo>
                  <a:pt x="745" y="715"/>
                </a:lnTo>
                <a:lnTo>
                  <a:pt x="772" y="703"/>
                </a:lnTo>
                <a:lnTo>
                  <a:pt x="785" y="697"/>
                </a:lnTo>
                <a:lnTo>
                  <a:pt x="799" y="690"/>
                </a:lnTo>
                <a:lnTo>
                  <a:pt x="799" y="690"/>
                </a:lnTo>
                <a:lnTo>
                  <a:pt x="799" y="698"/>
                </a:lnTo>
                <a:lnTo>
                  <a:pt x="799" y="698"/>
                </a:lnTo>
                <a:close/>
                <a:moveTo>
                  <a:pt x="798" y="688"/>
                </a:moveTo>
                <a:lnTo>
                  <a:pt x="798" y="688"/>
                </a:lnTo>
                <a:lnTo>
                  <a:pt x="798" y="688"/>
                </a:lnTo>
                <a:lnTo>
                  <a:pt x="798" y="688"/>
                </a:lnTo>
                <a:lnTo>
                  <a:pt x="772" y="697"/>
                </a:lnTo>
                <a:lnTo>
                  <a:pt x="746" y="707"/>
                </a:lnTo>
                <a:lnTo>
                  <a:pt x="721" y="717"/>
                </a:lnTo>
                <a:lnTo>
                  <a:pt x="694" y="726"/>
                </a:lnTo>
                <a:lnTo>
                  <a:pt x="694" y="726"/>
                </a:lnTo>
                <a:lnTo>
                  <a:pt x="672" y="733"/>
                </a:lnTo>
                <a:lnTo>
                  <a:pt x="650" y="741"/>
                </a:lnTo>
                <a:lnTo>
                  <a:pt x="650" y="741"/>
                </a:lnTo>
                <a:lnTo>
                  <a:pt x="626" y="751"/>
                </a:lnTo>
                <a:lnTo>
                  <a:pt x="626" y="751"/>
                </a:lnTo>
                <a:lnTo>
                  <a:pt x="631" y="748"/>
                </a:lnTo>
                <a:lnTo>
                  <a:pt x="631" y="748"/>
                </a:lnTo>
                <a:lnTo>
                  <a:pt x="654" y="736"/>
                </a:lnTo>
                <a:lnTo>
                  <a:pt x="654" y="736"/>
                </a:lnTo>
                <a:lnTo>
                  <a:pt x="679" y="725"/>
                </a:lnTo>
                <a:lnTo>
                  <a:pt x="704" y="713"/>
                </a:lnTo>
                <a:lnTo>
                  <a:pt x="704" y="713"/>
                </a:lnTo>
                <a:lnTo>
                  <a:pt x="797" y="674"/>
                </a:lnTo>
                <a:lnTo>
                  <a:pt x="797" y="674"/>
                </a:lnTo>
                <a:lnTo>
                  <a:pt x="798" y="688"/>
                </a:lnTo>
                <a:lnTo>
                  <a:pt x="798" y="688"/>
                </a:lnTo>
                <a:close/>
                <a:moveTo>
                  <a:pt x="797" y="672"/>
                </a:moveTo>
                <a:lnTo>
                  <a:pt x="797" y="672"/>
                </a:lnTo>
                <a:lnTo>
                  <a:pt x="785" y="676"/>
                </a:lnTo>
                <a:lnTo>
                  <a:pt x="774" y="680"/>
                </a:lnTo>
                <a:lnTo>
                  <a:pt x="752" y="689"/>
                </a:lnTo>
                <a:lnTo>
                  <a:pt x="752" y="689"/>
                </a:lnTo>
                <a:lnTo>
                  <a:pt x="727" y="697"/>
                </a:lnTo>
                <a:lnTo>
                  <a:pt x="700" y="705"/>
                </a:lnTo>
                <a:lnTo>
                  <a:pt x="700" y="705"/>
                </a:lnTo>
                <a:lnTo>
                  <a:pt x="677" y="715"/>
                </a:lnTo>
                <a:lnTo>
                  <a:pt x="654" y="724"/>
                </a:lnTo>
                <a:lnTo>
                  <a:pt x="654" y="724"/>
                </a:lnTo>
                <a:lnTo>
                  <a:pt x="628" y="736"/>
                </a:lnTo>
                <a:lnTo>
                  <a:pt x="628" y="736"/>
                </a:lnTo>
                <a:lnTo>
                  <a:pt x="618" y="740"/>
                </a:lnTo>
                <a:lnTo>
                  <a:pt x="618" y="740"/>
                </a:lnTo>
                <a:lnTo>
                  <a:pt x="611" y="744"/>
                </a:lnTo>
                <a:lnTo>
                  <a:pt x="608" y="745"/>
                </a:lnTo>
                <a:lnTo>
                  <a:pt x="610" y="744"/>
                </a:lnTo>
                <a:lnTo>
                  <a:pt x="610" y="744"/>
                </a:lnTo>
                <a:lnTo>
                  <a:pt x="619" y="738"/>
                </a:lnTo>
                <a:lnTo>
                  <a:pt x="630" y="733"/>
                </a:lnTo>
                <a:lnTo>
                  <a:pt x="652" y="724"/>
                </a:lnTo>
                <a:lnTo>
                  <a:pt x="652" y="724"/>
                </a:lnTo>
                <a:lnTo>
                  <a:pt x="672" y="715"/>
                </a:lnTo>
                <a:lnTo>
                  <a:pt x="692" y="704"/>
                </a:lnTo>
                <a:lnTo>
                  <a:pt x="692" y="704"/>
                </a:lnTo>
                <a:lnTo>
                  <a:pt x="717" y="694"/>
                </a:lnTo>
                <a:lnTo>
                  <a:pt x="741" y="684"/>
                </a:lnTo>
                <a:lnTo>
                  <a:pt x="765" y="674"/>
                </a:lnTo>
                <a:lnTo>
                  <a:pt x="788" y="664"/>
                </a:lnTo>
                <a:lnTo>
                  <a:pt x="788" y="664"/>
                </a:lnTo>
                <a:lnTo>
                  <a:pt x="790" y="663"/>
                </a:lnTo>
                <a:lnTo>
                  <a:pt x="790" y="663"/>
                </a:lnTo>
                <a:lnTo>
                  <a:pt x="796" y="660"/>
                </a:lnTo>
                <a:lnTo>
                  <a:pt x="796" y="660"/>
                </a:lnTo>
                <a:lnTo>
                  <a:pt x="797" y="672"/>
                </a:lnTo>
                <a:lnTo>
                  <a:pt x="797" y="672"/>
                </a:lnTo>
                <a:close/>
                <a:moveTo>
                  <a:pt x="793" y="644"/>
                </a:moveTo>
                <a:lnTo>
                  <a:pt x="793" y="644"/>
                </a:lnTo>
                <a:lnTo>
                  <a:pt x="796" y="658"/>
                </a:lnTo>
                <a:lnTo>
                  <a:pt x="796" y="658"/>
                </a:lnTo>
                <a:lnTo>
                  <a:pt x="794" y="658"/>
                </a:lnTo>
                <a:lnTo>
                  <a:pt x="794" y="658"/>
                </a:lnTo>
                <a:lnTo>
                  <a:pt x="697" y="693"/>
                </a:lnTo>
                <a:lnTo>
                  <a:pt x="697" y="693"/>
                </a:lnTo>
                <a:lnTo>
                  <a:pt x="675" y="701"/>
                </a:lnTo>
                <a:lnTo>
                  <a:pt x="652" y="711"/>
                </a:lnTo>
                <a:lnTo>
                  <a:pt x="607" y="732"/>
                </a:lnTo>
                <a:lnTo>
                  <a:pt x="607" y="732"/>
                </a:lnTo>
                <a:lnTo>
                  <a:pt x="608" y="728"/>
                </a:lnTo>
                <a:lnTo>
                  <a:pt x="608" y="728"/>
                </a:lnTo>
                <a:lnTo>
                  <a:pt x="617" y="724"/>
                </a:lnTo>
                <a:lnTo>
                  <a:pt x="627" y="719"/>
                </a:lnTo>
                <a:lnTo>
                  <a:pt x="647" y="709"/>
                </a:lnTo>
                <a:lnTo>
                  <a:pt x="647" y="709"/>
                </a:lnTo>
                <a:lnTo>
                  <a:pt x="671" y="697"/>
                </a:lnTo>
                <a:lnTo>
                  <a:pt x="695" y="687"/>
                </a:lnTo>
                <a:lnTo>
                  <a:pt x="695" y="687"/>
                </a:lnTo>
                <a:lnTo>
                  <a:pt x="745" y="666"/>
                </a:lnTo>
                <a:lnTo>
                  <a:pt x="770" y="655"/>
                </a:lnTo>
                <a:lnTo>
                  <a:pt x="793" y="644"/>
                </a:lnTo>
                <a:lnTo>
                  <a:pt x="793" y="644"/>
                </a:lnTo>
                <a:lnTo>
                  <a:pt x="793" y="644"/>
                </a:lnTo>
                <a:lnTo>
                  <a:pt x="793" y="644"/>
                </a:lnTo>
                <a:close/>
                <a:moveTo>
                  <a:pt x="793" y="642"/>
                </a:moveTo>
                <a:lnTo>
                  <a:pt x="793" y="642"/>
                </a:lnTo>
                <a:lnTo>
                  <a:pt x="792" y="642"/>
                </a:lnTo>
                <a:lnTo>
                  <a:pt x="792" y="642"/>
                </a:lnTo>
                <a:lnTo>
                  <a:pt x="768" y="654"/>
                </a:lnTo>
                <a:lnTo>
                  <a:pt x="744" y="664"/>
                </a:lnTo>
                <a:lnTo>
                  <a:pt x="694" y="685"/>
                </a:lnTo>
                <a:lnTo>
                  <a:pt x="694" y="685"/>
                </a:lnTo>
                <a:lnTo>
                  <a:pt x="670" y="696"/>
                </a:lnTo>
                <a:lnTo>
                  <a:pt x="646" y="707"/>
                </a:lnTo>
                <a:lnTo>
                  <a:pt x="646" y="707"/>
                </a:lnTo>
                <a:lnTo>
                  <a:pt x="622" y="719"/>
                </a:lnTo>
                <a:lnTo>
                  <a:pt x="622" y="719"/>
                </a:lnTo>
                <a:lnTo>
                  <a:pt x="608" y="725"/>
                </a:lnTo>
                <a:lnTo>
                  <a:pt x="608" y="725"/>
                </a:lnTo>
                <a:lnTo>
                  <a:pt x="619" y="720"/>
                </a:lnTo>
                <a:lnTo>
                  <a:pt x="619" y="720"/>
                </a:lnTo>
                <a:lnTo>
                  <a:pt x="640" y="707"/>
                </a:lnTo>
                <a:lnTo>
                  <a:pt x="651" y="702"/>
                </a:lnTo>
                <a:lnTo>
                  <a:pt x="661" y="696"/>
                </a:lnTo>
                <a:lnTo>
                  <a:pt x="661" y="696"/>
                </a:lnTo>
                <a:lnTo>
                  <a:pt x="709" y="675"/>
                </a:lnTo>
                <a:lnTo>
                  <a:pt x="709" y="675"/>
                </a:lnTo>
                <a:lnTo>
                  <a:pt x="731" y="665"/>
                </a:lnTo>
                <a:lnTo>
                  <a:pt x="752" y="655"/>
                </a:lnTo>
                <a:lnTo>
                  <a:pt x="773" y="644"/>
                </a:lnTo>
                <a:lnTo>
                  <a:pt x="783" y="637"/>
                </a:lnTo>
                <a:lnTo>
                  <a:pt x="792" y="629"/>
                </a:lnTo>
                <a:lnTo>
                  <a:pt x="792" y="629"/>
                </a:lnTo>
                <a:lnTo>
                  <a:pt x="793" y="642"/>
                </a:lnTo>
                <a:lnTo>
                  <a:pt x="793" y="642"/>
                </a:lnTo>
                <a:close/>
                <a:moveTo>
                  <a:pt x="792" y="627"/>
                </a:moveTo>
                <a:lnTo>
                  <a:pt x="792" y="627"/>
                </a:lnTo>
                <a:lnTo>
                  <a:pt x="791" y="627"/>
                </a:lnTo>
                <a:lnTo>
                  <a:pt x="791" y="627"/>
                </a:lnTo>
                <a:lnTo>
                  <a:pt x="781" y="631"/>
                </a:lnTo>
                <a:lnTo>
                  <a:pt x="771" y="637"/>
                </a:lnTo>
                <a:lnTo>
                  <a:pt x="751" y="647"/>
                </a:lnTo>
                <a:lnTo>
                  <a:pt x="751" y="647"/>
                </a:lnTo>
                <a:lnTo>
                  <a:pt x="738" y="654"/>
                </a:lnTo>
                <a:lnTo>
                  <a:pt x="725" y="660"/>
                </a:lnTo>
                <a:lnTo>
                  <a:pt x="698" y="671"/>
                </a:lnTo>
                <a:lnTo>
                  <a:pt x="698" y="671"/>
                </a:lnTo>
                <a:lnTo>
                  <a:pt x="647" y="694"/>
                </a:lnTo>
                <a:lnTo>
                  <a:pt x="647" y="694"/>
                </a:lnTo>
                <a:lnTo>
                  <a:pt x="658" y="689"/>
                </a:lnTo>
                <a:lnTo>
                  <a:pt x="658" y="689"/>
                </a:lnTo>
                <a:lnTo>
                  <a:pt x="683" y="676"/>
                </a:lnTo>
                <a:lnTo>
                  <a:pt x="707" y="662"/>
                </a:lnTo>
                <a:lnTo>
                  <a:pt x="707" y="662"/>
                </a:lnTo>
                <a:lnTo>
                  <a:pt x="755" y="636"/>
                </a:lnTo>
                <a:lnTo>
                  <a:pt x="755" y="636"/>
                </a:lnTo>
                <a:lnTo>
                  <a:pt x="764" y="630"/>
                </a:lnTo>
                <a:lnTo>
                  <a:pt x="773" y="624"/>
                </a:lnTo>
                <a:lnTo>
                  <a:pt x="782" y="618"/>
                </a:lnTo>
                <a:lnTo>
                  <a:pt x="790" y="610"/>
                </a:lnTo>
                <a:lnTo>
                  <a:pt x="790" y="610"/>
                </a:lnTo>
                <a:lnTo>
                  <a:pt x="790" y="610"/>
                </a:lnTo>
                <a:lnTo>
                  <a:pt x="790" y="610"/>
                </a:lnTo>
                <a:lnTo>
                  <a:pt x="792" y="627"/>
                </a:lnTo>
                <a:lnTo>
                  <a:pt x="792" y="627"/>
                </a:lnTo>
                <a:close/>
                <a:moveTo>
                  <a:pt x="789" y="602"/>
                </a:moveTo>
                <a:lnTo>
                  <a:pt x="789" y="602"/>
                </a:lnTo>
                <a:lnTo>
                  <a:pt x="790" y="609"/>
                </a:lnTo>
                <a:lnTo>
                  <a:pt x="790" y="609"/>
                </a:lnTo>
                <a:lnTo>
                  <a:pt x="789" y="609"/>
                </a:lnTo>
                <a:lnTo>
                  <a:pt x="788" y="609"/>
                </a:lnTo>
                <a:lnTo>
                  <a:pt x="788" y="609"/>
                </a:lnTo>
                <a:lnTo>
                  <a:pt x="770" y="620"/>
                </a:lnTo>
                <a:lnTo>
                  <a:pt x="751" y="631"/>
                </a:lnTo>
                <a:lnTo>
                  <a:pt x="751" y="631"/>
                </a:lnTo>
                <a:lnTo>
                  <a:pt x="727" y="643"/>
                </a:lnTo>
                <a:lnTo>
                  <a:pt x="701" y="653"/>
                </a:lnTo>
                <a:lnTo>
                  <a:pt x="701" y="653"/>
                </a:lnTo>
                <a:lnTo>
                  <a:pt x="685" y="662"/>
                </a:lnTo>
                <a:lnTo>
                  <a:pt x="668" y="670"/>
                </a:lnTo>
                <a:lnTo>
                  <a:pt x="636" y="688"/>
                </a:lnTo>
                <a:lnTo>
                  <a:pt x="636" y="688"/>
                </a:lnTo>
                <a:lnTo>
                  <a:pt x="646" y="681"/>
                </a:lnTo>
                <a:lnTo>
                  <a:pt x="646" y="681"/>
                </a:lnTo>
                <a:lnTo>
                  <a:pt x="669" y="667"/>
                </a:lnTo>
                <a:lnTo>
                  <a:pt x="692" y="655"/>
                </a:lnTo>
                <a:lnTo>
                  <a:pt x="692" y="655"/>
                </a:lnTo>
                <a:lnTo>
                  <a:pt x="717" y="643"/>
                </a:lnTo>
                <a:lnTo>
                  <a:pt x="742" y="629"/>
                </a:lnTo>
                <a:lnTo>
                  <a:pt x="766" y="616"/>
                </a:lnTo>
                <a:lnTo>
                  <a:pt x="789" y="602"/>
                </a:lnTo>
                <a:lnTo>
                  <a:pt x="789" y="602"/>
                </a:lnTo>
                <a:close/>
                <a:moveTo>
                  <a:pt x="787" y="580"/>
                </a:moveTo>
                <a:lnTo>
                  <a:pt x="787" y="580"/>
                </a:lnTo>
                <a:lnTo>
                  <a:pt x="789" y="600"/>
                </a:lnTo>
                <a:lnTo>
                  <a:pt x="789" y="600"/>
                </a:lnTo>
                <a:lnTo>
                  <a:pt x="788" y="600"/>
                </a:lnTo>
                <a:lnTo>
                  <a:pt x="788" y="600"/>
                </a:lnTo>
                <a:lnTo>
                  <a:pt x="783" y="603"/>
                </a:lnTo>
                <a:lnTo>
                  <a:pt x="783" y="603"/>
                </a:lnTo>
                <a:lnTo>
                  <a:pt x="782" y="603"/>
                </a:lnTo>
                <a:lnTo>
                  <a:pt x="780" y="605"/>
                </a:lnTo>
                <a:lnTo>
                  <a:pt x="780" y="605"/>
                </a:lnTo>
                <a:lnTo>
                  <a:pt x="759" y="615"/>
                </a:lnTo>
                <a:lnTo>
                  <a:pt x="737" y="626"/>
                </a:lnTo>
                <a:lnTo>
                  <a:pt x="693" y="647"/>
                </a:lnTo>
                <a:lnTo>
                  <a:pt x="693" y="647"/>
                </a:lnTo>
                <a:lnTo>
                  <a:pt x="650" y="670"/>
                </a:lnTo>
                <a:lnTo>
                  <a:pt x="650" y="670"/>
                </a:lnTo>
                <a:lnTo>
                  <a:pt x="631" y="681"/>
                </a:lnTo>
                <a:lnTo>
                  <a:pt x="631" y="681"/>
                </a:lnTo>
                <a:lnTo>
                  <a:pt x="626" y="683"/>
                </a:lnTo>
                <a:lnTo>
                  <a:pt x="620" y="685"/>
                </a:lnTo>
                <a:lnTo>
                  <a:pt x="614" y="687"/>
                </a:lnTo>
                <a:lnTo>
                  <a:pt x="610" y="690"/>
                </a:lnTo>
                <a:lnTo>
                  <a:pt x="610" y="690"/>
                </a:lnTo>
                <a:lnTo>
                  <a:pt x="618" y="683"/>
                </a:lnTo>
                <a:lnTo>
                  <a:pt x="628" y="678"/>
                </a:lnTo>
                <a:lnTo>
                  <a:pt x="648" y="667"/>
                </a:lnTo>
                <a:lnTo>
                  <a:pt x="648" y="667"/>
                </a:lnTo>
                <a:lnTo>
                  <a:pt x="672" y="654"/>
                </a:lnTo>
                <a:lnTo>
                  <a:pt x="695" y="642"/>
                </a:lnTo>
                <a:lnTo>
                  <a:pt x="695" y="642"/>
                </a:lnTo>
                <a:lnTo>
                  <a:pt x="742" y="619"/>
                </a:lnTo>
                <a:lnTo>
                  <a:pt x="765" y="607"/>
                </a:lnTo>
                <a:lnTo>
                  <a:pt x="787" y="594"/>
                </a:lnTo>
                <a:lnTo>
                  <a:pt x="787" y="594"/>
                </a:lnTo>
                <a:lnTo>
                  <a:pt x="788" y="593"/>
                </a:lnTo>
                <a:lnTo>
                  <a:pt x="788" y="593"/>
                </a:lnTo>
                <a:lnTo>
                  <a:pt x="787" y="592"/>
                </a:lnTo>
                <a:lnTo>
                  <a:pt x="786" y="592"/>
                </a:lnTo>
                <a:lnTo>
                  <a:pt x="786" y="592"/>
                </a:lnTo>
                <a:lnTo>
                  <a:pt x="739" y="614"/>
                </a:lnTo>
                <a:lnTo>
                  <a:pt x="691" y="637"/>
                </a:lnTo>
                <a:lnTo>
                  <a:pt x="691" y="637"/>
                </a:lnTo>
                <a:lnTo>
                  <a:pt x="669" y="647"/>
                </a:lnTo>
                <a:lnTo>
                  <a:pt x="648" y="658"/>
                </a:lnTo>
                <a:lnTo>
                  <a:pt x="648" y="658"/>
                </a:lnTo>
                <a:lnTo>
                  <a:pt x="625" y="670"/>
                </a:lnTo>
                <a:lnTo>
                  <a:pt x="625" y="670"/>
                </a:lnTo>
                <a:lnTo>
                  <a:pt x="611" y="677"/>
                </a:lnTo>
                <a:lnTo>
                  <a:pt x="611" y="677"/>
                </a:lnTo>
                <a:lnTo>
                  <a:pt x="611" y="676"/>
                </a:lnTo>
                <a:lnTo>
                  <a:pt x="611" y="676"/>
                </a:lnTo>
                <a:lnTo>
                  <a:pt x="617" y="672"/>
                </a:lnTo>
                <a:lnTo>
                  <a:pt x="617" y="672"/>
                </a:lnTo>
                <a:lnTo>
                  <a:pt x="656" y="648"/>
                </a:lnTo>
                <a:lnTo>
                  <a:pt x="675" y="637"/>
                </a:lnTo>
                <a:lnTo>
                  <a:pt x="695" y="625"/>
                </a:lnTo>
                <a:lnTo>
                  <a:pt x="695" y="625"/>
                </a:lnTo>
                <a:lnTo>
                  <a:pt x="741" y="603"/>
                </a:lnTo>
                <a:lnTo>
                  <a:pt x="764" y="592"/>
                </a:lnTo>
                <a:lnTo>
                  <a:pt x="786" y="580"/>
                </a:lnTo>
                <a:lnTo>
                  <a:pt x="786" y="580"/>
                </a:lnTo>
                <a:lnTo>
                  <a:pt x="786" y="579"/>
                </a:lnTo>
                <a:lnTo>
                  <a:pt x="786" y="578"/>
                </a:lnTo>
                <a:lnTo>
                  <a:pt x="785" y="578"/>
                </a:lnTo>
                <a:lnTo>
                  <a:pt x="784" y="578"/>
                </a:lnTo>
                <a:lnTo>
                  <a:pt x="784" y="578"/>
                </a:lnTo>
                <a:lnTo>
                  <a:pt x="696" y="619"/>
                </a:lnTo>
                <a:lnTo>
                  <a:pt x="696" y="619"/>
                </a:lnTo>
                <a:lnTo>
                  <a:pt x="654" y="642"/>
                </a:lnTo>
                <a:lnTo>
                  <a:pt x="614" y="663"/>
                </a:lnTo>
                <a:lnTo>
                  <a:pt x="614" y="663"/>
                </a:lnTo>
                <a:lnTo>
                  <a:pt x="656" y="638"/>
                </a:lnTo>
                <a:lnTo>
                  <a:pt x="677" y="625"/>
                </a:lnTo>
                <a:lnTo>
                  <a:pt x="699" y="614"/>
                </a:lnTo>
                <a:lnTo>
                  <a:pt x="699" y="614"/>
                </a:lnTo>
                <a:lnTo>
                  <a:pt x="744" y="593"/>
                </a:lnTo>
                <a:lnTo>
                  <a:pt x="765" y="582"/>
                </a:lnTo>
                <a:lnTo>
                  <a:pt x="787" y="570"/>
                </a:lnTo>
                <a:lnTo>
                  <a:pt x="787" y="570"/>
                </a:lnTo>
                <a:lnTo>
                  <a:pt x="787" y="580"/>
                </a:lnTo>
                <a:lnTo>
                  <a:pt x="787" y="580"/>
                </a:lnTo>
                <a:close/>
                <a:moveTo>
                  <a:pt x="786" y="567"/>
                </a:moveTo>
                <a:lnTo>
                  <a:pt x="786" y="567"/>
                </a:lnTo>
                <a:lnTo>
                  <a:pt x="764" y="576"/>
                </a:lnTo>
                <a:lnTo>
                  <a:pt x="743" y="585"/>
                </a:lnTo>
                <a:lnTo>
                  <a:pt x="699" y="606"/>
                </a:lnTo>
                <a:lnTo>
                  <a:pt x="699" y="606"/>
                </a:lnTo>
                <a:lnTo>
                  <a:pt x="676" y="617"/>
                </a:lnTo>
                <a:lnTo>
                  <a:pt x="652" y="628"/>
                </a:lnTo>
                <a:lnTo>
                  <a:pt x="652" y="628"/>
                </a:lnTo>
                <a:lnTo>
                  <a:pt x="642" y="635"/>
                </a:lnTo>
                <a:lnTo>
                  <a:pt x="630" y="642"/>
                </a:lnTo>
                <a:lnTo>
                  <a:pt x="630" y="642"/>
                </a:lnTo>
                <a:lnTo>
                  <a:pt x="622" y="647"/>
                </a:lnTo>
                <a:lnTo>
                  <a:pt x="622" y="647"/>
                </a:lnTo>
                <a:lnTo>
                  <a:pt x="615" y="651"/>
                </a:lnTo>
                <a:lnTo>
                  <a:pt x="613" y="652"/>
                </a:lnTo>
                <a:lnTo>
                  <a:pt x="617" y="649"/>
                </a:lnTo>
                <a:lnTo>
                  <a:pt x="617" y="649"/>
                </a:lnTo>
                <a:lnTo>
                  <a:pt x="639" y="635"/>
                </a:lnTo>
                <a:lnTo>
                  <a:pt x="659" y="621"/>
                </a:lnTo>
                <a:lnTo>
                  <a:pt x="681" y="609"/>
                </a:lnTo>
                <a:lnTo>
                  <a:pt x="703" y="598"/>
                </a:lnTo>
                <a:lnTo>
                  <a:pt x="703" y="598"/>
                </a:lnTo>
                <a:lnTo>
                  <a:pt x="748" y="576"/>
                </a:lnTo>
                <a:lnTo>
                  <a:pt x="748" y="576"/>
                </a:lnTo>
                <a:lnTo>
                  <a:pt x="767" y="567"/>
                </a:lnTo>
                <a:lnTo>
                  <a:pt x="776" y="562"/>
                </a:lnTo>
                <a:lnTo>
                  <a:pt x="785" y="556"/>
                </a:lnTo>
                <a:lnTo>
                  <a:pt x="785" y="556"/>
                </a:lnTo>
                <a:lnTo>
                  <a:pt x="785" y="556"/>
                </a:lnTo>
                <a:lnTo>
                  <a:pt x="785" y="555"/>
                </a:lnTo>
                <a:lnTo>
                  <a:pt x="783" y="555"/>
                </a:lnTo>
                <a:lnTo>
                  <a:pt x="783" y="555"/>
                </a:lnTo>
                <a:lnTo>
                  <a:pt x="762" y="565"/>
                </a:lnTo>
                <a:lnTo>
                  <a:pt x="741" y="574"/>
                </a:lnTo>
                <a:lnTo>
                  <a:pt x="719" y="583"/>
                </a:lnTo>
                <a:lnTo>
                  <a:pt x="696" y="592"/>
                </a:lnTo>
                <a:lnTo>
                  <a:pt x="696" y="592"/>
                </a:lnTo>
                <a:lnTo>
                  <a:pt x="674" y="602"/>
                </a:lnTo>
                <a:lnTo>
                  <a:pt x="652" y="613"/>
                </a:lnTo>
                <a:lnTo>
                  <a:pt x="652" y="613"/>
                </a:lnTo>
                <a:lnTo>
                  <a:pt x="638" y="623"/>
                </a:lnTo>
                <a:lnTo>
                  <a:pt x="638" y="623"/>
                </a:lnTo>
                <a:lnTo>
                  <a:pt x="631" y="625"/>
                </a:lnTo>
                <a:lnTo>
                  <a:pt x="625" y="628"/>
                </a:lnTo>
                <a:lnTo>
                  <a:pt x="619" y="630"/>
                </a:lnTo>
                <a:lnTo>
                  <a:pt x="614" y="634"/>
                </a:lnTo>
                <a:lnTo>
                  <a:pt x="614" y="634"/>
                </a:lnTo>
                <a:lnTo>
                  <a:pt x="634" y="621"/>
                </a:lnTo>
                <a:lnTo>
                  <a:pt x="653" y="610"/>
                </a:lnTo>
                <a:lnTo>
                  <a:pt x="693" y="589"/>
                </a:lnTo>
                <a:lnTo>
                  <a:pt x="693" y="589"/>
                </a:lnTo>
                <a:lnTo>
                  <a:pt x="716" y="578"/>
                </a:lnTo>
                <a:lnTo>
                  <a:pt x="738" y="567"/>
                </a:lnTo>
                <a:lnTo>
                  <a:pt x="738" y="567"/>
                </a:lnTo>
                <a:lnTo>
                  <a:pt x="762" y="556"/>
                </a:lnTo>
                <a:lnTo>
                  <a:pt x="762" y="556"/>
                </a:lnTo>
                <a:lnTo>
                  <a:pt x="772" y="550"/>
                </a:lnTo>
                <a:lnTo>
                  <a:pt x="772" y="550"/>
                </a:lnTo>
                <a:lnTo>
                  <a:pt x="777" y="548"/>
                </a:lnTo>
                <a:lnTo>
                  <a:pt x="777" y="548"/>
                </a:lnTo>
                <a:lnTo>
                  <a:pt x="781" y="547"/>
                </a:lnTo>
                <a:lnTo>
                  <a:pt x="781" y="546"/>
                </a:lnTo>
                <a:lnTo>
                  <a:pt x="782" y="545"/>
                </a:lnTo>
                <a:lnTo>
                  <a:pt x="782" y="545"/>
                </a:lnTo>
                <a:lnTo>
                  <a:pt x="785" y="544"/>
                </a:lnTo>
                <a:lnTo>
                  <a:pt x="785" y="544"/>
                </a:lnTo>
                <a:lnTo>
                  <a:pt x="786" y="567"/>
                </a:lnTo>
                <a:lnTo>
                  <a:pt x="786" y="567"/>
                </a:lnTo>
                <a:close/>
                <a:moveTo>
                  <a:pt x="785" y="541"/>
                </a:moveTo>
                <a:lnTo>
                  <a:pt x="785" y="541"/>
                </a:lnTo>
                <a:lnTo>
                  <a:pt x="765" y="553"/>
                </a:lnTo>
                <a:lnTo>
                  <a:pt x="765" y="553"/>
                </a:lnTo>
                <a:lnTo>
                  <a:pt x="730" y="568"/>
                </a:lnTo>
                <a:lnTo>
                  <a:pt x="694" y="583"/>
                </a:lnTo>
                <a:lnTo>
                  <a:pt x="694" y="583"/>
                </a:lnTo>
                <a:lnTo>
                  <a:pt x="671" y="594"/>
                </a:lnTo>
                <a:lnTo>
                  <a:pt x="649" y="605"/>
                </a:lnTo>
                <a:lnTo>
                  <a:pt x="649" y="605"/>
                </a:lnTo>
                <a:lnTo>
                  <a:pt x="630" y="615"/>
                </a:lnTo>
                <a:lnTo>
                  <a:pt x="630" y="615"/>
                </a:lnTo>
                <a:lnTo>
                  <a:pt x="627" y="616"/>
                </a:lnTo>
                <a:lnTo>
                  <a:pt x="627" y="616"/>
                </a:lnTo>
                <a:lnTo>
                  <a:pt x="664" y="594"/>
                </a:lnTo>
                <a:lnTo>
                  <a:pt x="682" y="584"/>
                </a:lnTo>
                <a:lnTo>
                  <a:pt x="701" y="575"/>
                </a:lnTo>
                <a:lnTo>
                  <a:pt x="701" y="575"/>
                </a:lnTo>
                <a:lnTo>
                  <a:pt x="723" y="565"/>
                </a:lnTo>
                <a:lnTo>
                  <a:pt x="744" y="556"/>
                </a:lnTo>
                <a:lnTo>
                  <a:pt x="764" y="544"/>
                </a:lnTo>
                <a:lnTo>
                  <a:pt x="774" y="538"/>
                </a:lnTo>
                <a:lnTo>
                  <a:pt x="784" y="531"/>
                </a:lnTo>
                <a:lnTo>
                  <a:pt x="784" y="531"/>
                </a:lnTo>
                <a:lnTo>
                  <a:pt x="784" y="531"/>
                </a:lnTo>
                <a:lnTo>
                  <a:pt x="784" y="531"/>
                </a:lnTo>
                <a:lnTo>
                  <a:pt x="785" y="541"/>
                </a:lnTo>
                <a:lnTo>
                  <a:pt x="785" y="541"/>
                </a:lnTo>
                <a:close/>
                <a:moveTo>
                  <a:pt x="784" y="529"/>
                </a:moveTo>
                <a:lnTo>
                  <a:pt x="784" y="529"/>
                </a:lnTo>
                <a:lnTo>
                  <a:pt x="783" y="529"/>
                </a:lnTo>
                <a:lnTo>
                  <a:pt x="783" y="529"/>
                </a:lnTo>
                <a:lnTo>
                  <a:pt x="762" y="540"/>
                </a:lnTo>
                <a:lnTo>
                  <a:pt x="740" y="550"/>
                </a:lnTo>
                <a:lnTo>
                  <a:pt x="719" y="561"/>
                </a:lnTo>
                <a:lnTo>
                  <a:pt x="697" y="571"/>
                </a:lnTo>
                <a:lnTo>
                  <a:pt x="697" y="571"/>
                </a:lnTo>
                <a:lnTo>
                  <a:pt x="652" y="594"/>
                </a:lnTo>
                <a:lnTo>
                  <a:pt x="652" y="594"/>
                </a:lnTo>
                <a:lnTo>
                  <a:pt x="625" y="605"/>
                </a:lnTo>
                <a:lnTo>
                  <a:pt x="625" y="605"/>
                </a:lnTo>
                <a:lnTo>
                  <a:pt x="616" y="609"/>
                </a:lnTo>
                <a:lnTo>
                  <a:pt x="615" y="610"/>
                </a:lnTo>
                <a:lnTo>
                  <a:pt x="616" y="609"/>
                </a:lnTo>
                <a:lnTo>
                  <a:pt x="626" y="603"/>
                </a:lnTo>
                <a:lnTo>
                  <a:pt x="626" y="603"/>
                </a:lnTo>
                <a:lnTo>
                  <a:pt x="647" y="591"/>
                </a:lnTo>
                <a:lnTo>
                  <a:pt x="667" y="580"/>
                </a:lnTo>
                <a:lnTo>
                  <a:pt x="708" y="560"/>
                </a:lnTo>
                <a:lnTo>
                  <a:pt x="708" y="560"/>
                </a:lnTo>
                <a:lnTo>
                  <a:pt x="728" y="550"/>
                </a:lnTo>
                <a:lnTo>
                  <a:pt x="747" y="541"/>
                </a:lnTo>
                <a:lnTo>
                  <a:pt x="766" y="530"/>
                </a:lnTo>
                <a:lnTo>
                  <a:pt x="775" y="524"/>
                </a:lnTo>
                <a:lnTo>
                  <a:pt x="783" y="518"/>
                </a:lnTo>
                <a:lnTo>
                  <a:pt x="783" y="518"/>
                </a:lnTo>
                <a:lnTo>
                  <a:pt x="784" y="529"/>
                </a:lnTo>
                <a:lnTo>
                  <a:pt x="784" y="529"/>
                </a:lnTo>
                <a:close/>
                <a:moveTo>
                  <a:pt x="782" y="516"/>
                </a:moveTo>
                <a:lnTo>
                  <a:pt x="782" y="516"/>
                </a:lnTo>
                <a:lnTo>
                  <a:pt x="782" y="516"/>
                </a:lnTo>
                <a:lnTo>
                  <a:pt x="782" y="516"/>
                </a:lnTo>
                <a:lnTo>
                  <a:pt x="741" y="537"/>
                </a:lnTo>
                <a:lnTo>
                  <a:pt x="699" y="557"/>
                </a:lnTo>
                <a:lnTo>
                  <a:pt x="699" y="557"/>
                </a:lnTo>
                <a:lnTo>
                  <a:pt x="653" y="578"/>
                </a:lnTo>
                <a:lnTo>
                  <a:pt x="653" y="578"/>
                </a:lnTo>
                <a:lnTo>
                  <a:pt x="635" y="587"/>
                </a:lnTo>
                <a:lnTo>
                  <a:pt x="616" y="597"/>
                </a:lnTo>
                <a:lnTo>
                  <a:pt x="616" y="597"/>
                </a:lnTo>
                <a:lnTo>
                  <a:pt x="616" y="592"/>
                </a:lnTo>
                <a:lnTo>
                  <a:pt x="616" y="592"/>
                </a:lnTo>
                <a:lnTo>
                  <a:pt x="616" y="592"/>
                </a:lnTo>
                <a:lnTo>
                  <a:pt x="616" y="592"/>
                </a:lnTo>
                <a:lnTo>
                  <a:pt x="637" y="581"/>
                </a:lnTo>
                <a:lnTo>
                  <a:pt x="657" y="570"/>
                </a:lnTo>
                <a:lnTo>
                  <a:pt x="677" y="561"/>
                </a:lnTo>
                <a:lnTo>
                  <a:pt x="698" y="551"/>
                </a:lnTo>
                <a:lnTo>
                  <a:pt x="698" y="551"/>
                </a:lnTo>
                <a:lnTo>
                  <a:pt x="719" y="541"/>
                </a:lnTo>
                <a:lnTo>
                  <a:pt x="739" y="531"/>
                </a:lnTo>
                <a:lnTo>
                  <a:pt x="780" y="510"/>
                </a:lnTo>
                <a:lnTo>
                  <a:pt x="780" y="510"/>
                </a:lnTo>
                <a:lnTo>
                  <a:pt x="782" y="513"/>
                </a:lnTo>
                <a:lnTo>
                  <a:pt x="782" y="513"/>
                </a:lnTo>
                <a:lnTo>
                  <a:pt x="782" y="516"/>
                </a:lnTo>
                <a:lnTo>
                  <a:pt x="782" y="516"/>
                </a:lnTo>
                <a:close/>
                <a:moveTo>
                  <a:pt x="766" y="502"/>
                </a:moveTo>
                <a:lnTo>
                  <a:pt x="766" y="502"/>
                </a:lnTo>
                <a:lnTo>
                  <a:pt x="686" y="542"/>
                </a:lnTo>
                <a:lnTo>
                  <a:pt x="686" y="542"/>
                </a:lnTo>
                <a:lnTo>
                  <a:pt x="652" y="560"/>
                </a:lnTo>
                <a:lnTo>
                  <a:pt x="635" y="568"/>
                </a:lnTo>
                <a:lnTo>
                  <a:pt x="617" y="578"/>
                </a:lnTo>
                <a:lnTo>
                  <a:pt x="617" y="578"/>
                </a:lnTo>
                <a:lnTo>
                  <a:pt x="618" y="567"/>
                </a:lnTo>
                <a:lnTo>
                  <a:pt x="618" y="567"/>
                </a:lnTo>
                <a:lnTo>
                  <a:pt x="636" y="559"/>
                </a:lnTo>
                <a:lnTo>
                  <a:pt x="652" y="550"/>
                </a:lnTo>
                <a:lnTo>
                  <a:pt x="683" y="531"/>
                </a:lnTo>
                <a:lnTo>
                  <a:pt x="683" y="531"/>
                </a:lnTo>
                <a:lnTo>
                  <a:pt x="701" y="523"/>
                </a:lnTo>
                <a:lnTo>
                  <a:pt x="719" y="514"/>
                </a:lnTo>
                <a:lnTo>
                  <a:pt x="736" y="506"/>
                </a:lnTo>
                <a:lnTo>
                  <a:pt x="745" y="501"/>
                </a:lnTo>
                <a:lnTo>
                  <a:pt x="753" y="495"/>
                </a:lnTo>
                <a:lnTo>
                  <a:pt x="753" y="495"/>
                </a:lnTo>
                <a:lnTo>
                  <a:pt x="753" y="495"/>
                </a:lnTo>
                <a:lnTo>
                  <a:pt x="753" y="495"/>
                </a:lnTo>
                <a:lnTo>
                  <a:pt x="756" y="496"/>
                </a:lnTo>
                <a:lnTo>
                  <a:pt x="756" y="496"/>
                </a:lnTo>
                <a:lnTo>
                  <a:pt x="744" y="504"/>
                </a:lnTo>
                <a:lnTo>
                  <a:pt x="738" y="508"/>
                </a:lnTo>
                <a:lnTo>
                  <a:pt x="731" y="511"/>
                </a:lnTo>
                <a:lnTo>
                  <a:pt x="731" y="511"/>
                </a:lnTo>
                <a:lnTo>
                  <a:pt x="711" y="521"/>
                </a:lnTo>
                <a:lnTo>
                  <a:pt x="692" y="532"/>
                </a:lnTo>
                <a:lnTo>
                  <a:pt x="692" y="532"/>
                </a:lnTo>
                <a:lnTo>
                  <a:pt x="657" y="553"/>
                </a:lnTo>
                <a:lnTo>
                  <a:pt x="619" y="572"/>
                </a:lnTo>
                <a:lnTo>
                  <a:pt x="619" y="572"/>
                </a:lnTo>
                <a:lnTo>
                  <a:pt x="618" y="573"/>
                </a:lnTo>
                <a:lnTo>
                  <a:pt x="619" y="573"/>
                </a:lnTo>
                <a:lnTo>
                  <a:pt x="619" y="574"/>
                </a:lnTo>
                <a:lnTo>
                  <a:pt x="620" y="574"/>
                </a:lnTo>
                <a:lnTo>
                  <a:pt x="620" y="574"/>
                </a:lnTo>
                <a:lnTo>
                  <a:pt x="658" y="555"/>
                </a:lnTo>
                <a:lnTo>
                  <a:pt x="694" y="534"/>
                </a:lnTo>
                <a:lnTo>
                  <a:pt x="694" y="534"/>
                </a:lnTo>
                <a:lnTo>
                  <a:pt x="710" y="525"/>
                </a:lnTo>
                <a:lnTo>
                  <a:pt x="728" y="516"/>
                </a:lnTo>
                <a:lnTo>
                  <a:pt x="728" y="516"/>
                </a:lnTo>
                <a:lnTo>
                  <a:pt x="737" y="511"/>
                </a:lnTo>
                <a:lnTo>
                  <a:pt x="746" y="506"/>
                </a:lnTo>
                <a:lnTo>
                  <a:pt x="746" y="506"/>
                </a:lnTo>
                <a:lnTo>
                  <a:pt x="752" y="502"/>
                </a:lnTo>
                <a:lnTo>
                  <a:pt x="759" y="497"/>
                </a:lnTo>
                <a:lnTo>
                  <a:pt x="759" y="497"/>
                </a:lnTo>
                <a:lnTo>
                  <a:pt x="766" y="501"/>
                </a:lnTo>
                <a:lnTo>
                  <a:pt x="773" y="505"/>
                </a:lnTo>
                <a:lnTo>
                  <a:pt x="773" y="505"/>
                </a:lnTo>
                <a:lnTo>
                  <a:pt x="735" y="524"/>
                </a:lnTo>
                <a:lnTo>
                  <a:pt x="695" y="543"/>
                </a:lnTo>
                <a:lnTo>
                  <a:pt x="657" y="563"/>
                </a:lnTo>
                <a:lnTo>
                  <a:pt x="618" y="583"/>
                </a:lnTo>
                <a:lnTo>
                  <a:pt x="618" y="583"/>
                </a:lnTo>
                <a:lnTo>
                  <a:pt x="617" y="583"/>
                </a:lnTo>
                <a:lnTo>
                  <a:pt x="618" y="584"/>
                </a:lnTo>
                <a:lnTo>
                  <a:pt x="618" y="585"/>
                </a:lnTo>
                <a:lnTo>
                  <a:pt x="619" y="584"/>
                </a:lnTo>
                <a:lnTo>
                  <a:pt x="619" y="584"/>
                </a:lnTo>
                <a:lnTo>
                  <a:pt x="658" y="564"/>
                </a:lnTo>
                <a:lnTo>
                  <a:pt x="697" y="545"/>
                </a:lnTo>
                <a:lnTo>
                  <a:pt x="736" y="526"/>
                </a:lnTo>
                <a:lnTo>
                  <a:pt x="775" y="506"/>
                </a:lnTo>
                <a:lnTo>
                  <a:pt x="775" y="506"/>
                </a:lnTo>
                <a:lnTo>
                  <a:pt x="778" y="509"/>
                </a:lnTo>
                <a:lnTo>
                  <a:pt x="778" y="509"/>
                </a:lnTo>
                <a:lnTo>
                  <a:pt x="738" y="529"/>
                </a:lnTo>
                <a:lnTo>
                  <a:pt x="718" y="539"/>
                </a:lnTo>
                <a:lnTo>
                  <a:pt x="697" y="549"/>
                </a:lnTo>
                <a:lnTo>
                  <a:pt x="697" y="549"/>
                </a:lnTo>
                <a:lnTo>
                  <a:pt x="656" y="568"/>
                </a:lnTo>
                <a:lnTo>
                  <a:pt x="636" y="578"/>
                </a:lnTo>
                <a:lnTo>
                  <a:pt x="616" y="590"/>
                </a:lnTo>
                <a:lnTo>
                  <a:pt x="616" y="590"/>
                </a:lnTo>
                <a:lnTo>
                  <a:pt x="617" y="581"/>
                </a:lnTo>
                <a:lnTo>
                  <a:pt x="617" y="581"/>
                </a:lnTo>
                <a:lnTo>
                  <a:pt x="635" y="571"/>
                </a:lnTo>
                <a:lnTo>
                  <a:pt x="652" y="562"/>
                </a:lnTo>
                <a:lnTo>
                  <a:pt x="687" y="544"/>
                </a:lnTo>
                <a:lnTo>
                  <a:pt x="687" y="544"/>
                </a:lnTo>
                <a:lnTo>
                  <a:pt x="728" y="524"/>
                </a:lnTo>
                <a:lnTo>
                  <a:pt x="767" y="504"/>
                </a:lnTo>
                <a:lnTo>
                  <a:pt x="767" y="504"/>
                </a:lnTo>
                <a:lnTo>
                  <a:pt x="768" y="503"/>
                </a:lnTo>
                <a:lnTo>
                  <a:pt x="768" y="503"/>
                </a:lnTo>
                <a:lnTo>
                  <a:pt x="767" y="502"/>
                </a:lnTo>
                <a:lnTo>
                  <a:pt x="766" y="502"/>
                </a:lnTo>
                <a:lnTo>
                  <a:pt x="766" y="502"/>
                </a:lnTo>
                <a:close/>
                <a:moveTo>
                  <a:pt x="649" y="469"/>
                </a:moveTo>
                <a:lnTo>
                  <a:pt x="649" y="469"/>
                </a:lnTo>
                <a:lnTo>
                  <a:pt x="636" y="468"/>
                </a:lnTo>
                <a:lnTo>
                  <a:pt x="636" y="468"/>
                </a:lnTo>
                <a:lnTo>
                  <a:pt x="635" y="463"/>
                </a:lnTo>
                <a:lnTo>
                  <a:pt x="635" y="463"/>
                </a:lnTo>
                <a:lnTo>
                  <a:pt x="649" y="466"/>
                </a:lnTo>
                <a:lnTo>
                  <a:pt x="649" y="466"/>
                </a:lnTo>
                <a:lnTo>
                  <a:pt x="649" y="469"/>
                </a:lnTo>
                <a:lnTo>
                  <a:pt x="649" y="469"/>
                </a:lnTo>
                <a:lnTo>
                  <a:pt x="649" y="469"/>
                </a:lnTo>
                <a:lnTo>
                  <a:pt x="649" y="469"/>
                </a:lnTo>
                <a:close/>
                <a:moveTo>
                  <a:pt x="620" y="566"/>
                </a:moveTo>
                <a:lnTo>
                  <a:pt x="620" y="566"/>
                </a:lnTo>
                <a:lnTo>
                  <a:pt x="639" y="554"/>
                </a:lnTo>
                <a:lnTo>
                  <a:pt x="639" y="554"/>
                </a:lnTo>
                <a:lnTo>
                  <a:pt x="654" y="542"/>
                </a:lnTo>
                <a:lnTo>
                  <a:pt x="670" y="531"/>
                </a:lnTo>
                <a:lnTo>
                  <a:pt x="670" y="531"/>
                </a:lnTo>
                <a:lnTo>
                  <a:pt x="703" y="512"/>
                </a:lnTo>
                <a:lnTo>
                  <a:pt x="720" y="502"/>
                </a:lnTo>
                <a:lnTo>
                  <a:pt x="736" y="491"/>
                </a:lnTo>
                <a:lnTo>
                  <a:pt x="736" y="491"/>
                </a:lnTo>
                <a:lnTo>
                  <a:pt x="737" y="490"/>
                </a:lnTo>
                <a:lnTo>
                  <a:pt x="737" y="490"/>
                </a:lnTo>
                <a:lnTo>
                  <a:pt x="751" y="494"/>
                </a:lnTo>
                <a:lnTo>
                  <a:pt x="751" y="494"/>
                </a:lnTo>
                <a:lnTo>
                  <a:pt x="737" y="503"/>
                </a:lnTo>
                <a:lnTo>
                  <a:pt x="722" y="510"/>
                </a:lnTo>
                <a:lnTo>
                  <a:pt x="691" y="525"/>
                </a:lnTo>
                <a:lnTo>
                  <a:pt x="691" y="525"/>
                </a:lnTo>
                <a:lnTo>
                  <a:pt x="660" y="542"/>
                </a:lnTo>
                <a:lnTo>
                  <a:pt x="645" y="551"/>
                </a:lnTo>
                <a:lnTo>
                  <a:pt x="628" y="561"/>
                </a:lnTo>
                <a:lnTo>
                  <a:pt x="628" y="561"/>
                </a:lnTo>
                <a:lnTo>
                  <a:pt x="620" y="566"/>
                </a:lnTo>
                <a:lnTo>
                  <a:pt x="620" y="566"/>
                </a:lnTo>
                <a:close/>
                <a:moveTo>
                  <a:pt x="619" y="564"/>
                </a:moveTo>
                <a:lnTo>
                  <a:pt x="619" y="564"/>
                </a:lnTo>
                <a:lnTo>
                  <a:pt x="620" y="556"/>
                </a:lnTo>
                <a:lnTo>
                  <a:pt x="620" y="556"/>
                </a:lnTo>
                <a:lnTo>
                  <a:pt x="634" y="548"/>
                </a:lnTo>
                <a:lnTo>
                  <a:pt x="648" y="541"/>
                </a:lnTo>
                <a:lnTo>
                  <a:pt x="674" y="524"/>
                </a:lnTo>
                <a:lnTo>
                  <a:pt x="674" y="524"/>
                </a:lnTo>
                <a:lnTo>
                  <a:pt x="688" y="516"/>
                </a:lnTo>
                <a:lnTo>
                  <a:pt x="703" y="508"/>
                </a:lnTo>
                <a:lnTo>
                  <a:pt x="718" y="500"/>
                </a:lnTo>
                <a:lnTo>
                  <a:pt x="733" y="492"/>
                </a:lnTo>
                <a:lnTo>
                  <a:pt x="733" y="492"/>
                </a:lnTo>
                <a:lnTo>
                  <a:pt x="676" y="527"/>
                </a:lnTo>
                <a:lnTo>
                  <a:pt x="648" y="544"/>
                </a:lnTo>
                <a:lnTo>
                  <a:pt x="619" y="564"/>
                </a:lnTo>
                <a:lnTo>
                  <a:pt x="619" y="564"/>
                </a:lnTo>
                <a:close/>
                <a:moveTo>
                  <a:pt x="712" y="502"/>
                </a:moveTo>
                <a:lnTo>
                  <a:pt x="712" y="502"/>
                </a:lnTo>
                <a:lnTo>
                  <a:pt x="705" y="506"/>
                </a:lnTo>
                <a:lnTo>
                  <a:pt x="697" y="510"/>
                </a:lnTo>
                <a:lnTo>
                  <a:pt x="681" y="517"/>
                </a:lnTo>
                <a:lnTo>
                  <a:pt x="681" y="517"/>
                </a:lnTo>
                <a:lnTo>
                  <a:pt x="667" y="526"/>
                </a:lnTo>
                <a:lnTo>
                  <a:pt x="653" y="535"/>
                </a:lnTo>
                <a:lnTo>
                  <a:pt x="639" y="543"/>
                </a:lnTo>
                <a:lnTo>
                  <a:pt x="623" y="551"/>
                </a:lnTo>
                <a:lnTo>
                  <a:pt x="623" y="551"/>
                </a:lnTo>
                <a:lnTo>
                  <a:pt x="620" y="554"/>
                </a:lnTo>
                <a:lnTo>
                  <a:pt x="620" y="554"/>
                </a:lnTo>
                <a:lnTo>
                  <a:pt x="620" y="553"/>
                </a:lnTo>
                <a:lnTo>
                  <a:pt x="620" y="553"/>
                </a:lnTo>
                <a:lnTo>
                  <a:pt x="640" y="541"/>
                </a:lnTo>
                <a:lnTo>
                  <a:pt x="640" y="541"/>
                </a:lnTo>
                <a:lnTo>
                  <a:pt x="654" y="531"/>
                </a:lnTo>
                <a:lnTo>
                  <a:pt x="669" y="521"/>
                </a:lnTo>
                <a:lnTo>
                  <a:pt x="669" y="521"/>
                </a:lnTo>
                <a:lnTo>
                  <a:pt x="681" y="513"/>
                </a:lnTo>
                <a:lnTo>
                  <a:pt x="694" y="505"/>
                </a:lnTo>
                <a:lnTo>
                  <a:pt x="707" y="496"/>
                </a:lnTo>
                <a:lnTo>
                  <a:pt x="720" y="487"/>
                </a:lnTo>
                <a:lnTo>
                  <a:pt x="720" y="487"/>
                </a:lnTo>
                <a:lnTo>
                  <a:pt x="734" y="489"/>
                </a:lnTo>
                <a:lnTo>
                  <a:pt x="734" y="489"/>
                </a:lnTo>
                <a:lnTo>
                  <a:pt x="723" y="495"/>
                </a:lnTo>
                <a:lnTo>
                  <a:pt x="712" y="502"/>
                </a:lnTo>
                <a:lnTo>
                  <a:pt x="712" y="502"/>
                </a:lnTo>
                <a:close/>
                <a:moveTo>
                  <a:pt x="620" y="550"/>
                </a:moveTo>
                <a:lnTo>
                  <a:pt x="620" y="550"/>
                </a:lnTo>
                <a:lnTo>
                  <a:pt x="621" y="543"/>
                </a:lnTo>
                <a:lnTo>
                  <a:pt x="621" y="543"/>
                </a:lnTo>
                <a:lnTo>
                  <a:pt x="645" y="530"/>
                </a:lnTo>
                <a:lnTo>
                  <a:pt x="667" y="515"/>
                </a:lnTo>
                <a:lnTo>
                  <a:pt x="667" y="515"/>
                </a:lnTo>
                <a:lnTo>
                  <a:pt x="685" y="506"/>
                </a:lnTo>
                <a:lnTo>
                  <a:pt x="704" y="496"/>
                </a:lnTo>
                <a:lnTo>
                  <a:pt x="704" y="496"/>
                </a:lnTo>
                <a:lnTo>
                  <a:pt x="703" y="497"/>
                </a:lnTo>
                <a:lnTo>
                  <a:pt x="703" y="497"/>
                </a:lnTo>
                <a:lnTo>
                  <a:pt x="690" y="505"/>
                </a:lnTo>
                <a:lnTo>
                  <a:pt x="690" y="505"/>
                </a:lnTo>
                <a:lnTo>
                  <a:pt x="676" y="514"/>
                </a:lnTo>
                <a:lnTo>
                  <a:pt x="663" y="523"/>
                </a:lnTo>
                <a:lnTo>
                  <a:pt x="663" y="523"/>
                </a:lnTo>
                <a:lnTo>
                  <a:pt x="642" y="536"/>
                </a:lnTo>
                <a:lnTo>
                  <a:pt x="631" y="543"/>
                </a:lnTo>
                <a:lnTo>
                  <a:pt x="620" y="550"/>
                </a:lnTo>
                <a:lnTo>
                  <a:pt x="620" y="550"/>
                </a:lnTo>
                <a:close/>
                <a:moveTo>
                  <a:pt x="675" y="508"/>
                </a:moveTo>
                <a:lnTo>
                  <a:pt x="675" y="508"/>
                </a:lnTo>
                <a:lnTo>
                  <a:pt x="654" y="521"/>
                </a:lnTo>
                <a:lnTo>
                  <a:pt x="634" y="534"/>
                </a:lnTo>
                <a:lnTo>
                  <a:pt x="634" y="534"/>
                </a:lnTo>
                <a:lnTo>
                  <a:pt x="635" y="533"/>
                </a:lnTo>
                <a:lnTo>
                  <a:pt x="635" y="533"/>
                </a:lnTo>
                <a:lnTo>
                  <a:pt x="661" y="515"/>
                </a:lnTo>
                <a:lnTo>
                  <a:pt x="661" y="515"/>
                </a:lnTo>
                <a:lnTo>
                  <a:pt x="683" y="501"/>
                </a:lnTo>
                <a:lnTo>
                  <a:pt x="693" y="493"/>
                </a:lnTo>
                <a:lnTo>
                  <a:pt x="704" y="485"/>
                </a:lnTo>
                <a:lnTo>
                  <a:pt x="704" y="485"/>
                </a:lnTo>
                <a:lnTo>
                  <a:pt x="717" y="487"/>
                </a:lnTo>
                <a:lnTo>
                  <a:pt x="717" y="487"/>
                </a:lnTo>
                <a:lnTo>
                  <a:pt x="706" y="493"/>
                </a:lnTo>
                <a:lnTo>
                  <a:pt x="695" y="498"/>
                </a:lnTo>
                <a:lnTo>
                  <a:pt x="675" y="508"/>
                </a:lnTo>
                <a:lnTo>
                  <a:pt x="675" y="508"/>
                </a:lnTo>
                <a:close/>
                <a:moveTo>
                  <a:pt x="660" y="513"/>
                </a:moveTo>
                <a:lnTo>
                  <a:pt x="660" y="513"/>
                </a:lnTo>
                <a:lnTo>
                  <a:pt x="641" y="526"/>
                </a:lnTo>
                <a:lnTo>
                  <a:pt x="621" y="539"/>
                </a:lnTo>
                <a:lnTo>
                  <a:pt x="621" y="539"/>
                </a:lnTo>
                <a:lnTo>
                  <a:pt x="622" y="531"/>
                </a:lnTo>
                <a:lnTo>
                  <a:pt x="622" y="531"/>
                </a:lnTo>
                <a:lnTo>
                  <a:pt x="622" y="531"/>
                </a:lnTo>
                <a:lnTo>
                  <a:pt x="622" y="531"/>
                </a:lnTo>
                <a:lnTo>
                  <a:pt x="624" y="531"/>
                </a:lnTo>
                <a:lnTo>
                  <a:pt x="626" y="529"/>
                </a:lnTo>
                <a:lnTo>
                  <a:pt x="626" y="529"/>
                </a:lnTo>
                <a:lnTo>
                  <a:pt x="656" y="510"/>
                </a:lnTo>
                <a:lnTo>
                  <a:pt x="656" y="510"/>
                </a:lnTo>
                <a:lnTo>
                  <a:pt x="678" y="497"/>
                </a:lnTo>
                <a:lnTo>
                  <a:pt x="678" y="497"/>
                </a:lnTo>
                <a:lnTo>
                  <a:pt x="689" y="492"/>
                </a:lnTo>
                <a:lnTo>
                  <a:pt x="695" y="489"/>
                </a:lnTo>
                <a:lnTo>
                  <a:pt x="699" y="486"/>
                </a:lnTo>
                <a:lnTo>
                  <a:pt x="699" y="486"/>
                </a:lnTo>
                <a:lnTo>
                  <a:pt x="690" y="494"/>
                </a:lnTo>
                <a:lnTo>
                  <a:pt x="680" y="500"/>
                </a:lnTo>
                <a:lnTo>
                  <a:pt x="660" y="513"/>
                </a:lnTo>
                <a:lnTo>
                  <a:pt x="660" y="513"/>
                </a:lnTo>
                <a:close/>
                <a:moveTo>
                  <a:pt x="650" y="497"/>
                </a:moveTo>
                <a:lnTo>
                  <a:pt x="650" y="497"/>
                </a:lnTo>
                <a:lnTo>
                  <a:pt x="661" y="490"/>
                </a:lnTo>
                <a:lnTo>
                  <a:pt x="672" y="482"/>
                </a:lnTo>
                <a:lnTo>
                  <a:pt x="672" y="482"/>
                </a:lnTo>
                <a:lnTo>
                  <a:pt x="686" y="484"/>
                </a:lnTo>
                <a:lnTo>
                  <a:pt x="686" y="484"/>
                </a:lnTo>
                <a:lnTo>
                  <a:pt x="670" y="492"/>
                </a:lnTo>
                <a:lnTo>
                  <a:pt x="655" y="500"/>
                </a:lnTo>
                <a:lnTo>
                  <a:pt x="640" y="509"/>
                </a:lnTo>
                <a:lnTo>
                  <a:pt x="632" y="513"/>
                </a:lnTo>
                <a:lnTo>
                  <a:pt x="624" y="516"/>
                </a:lnTo>
                <a:lnTo>
                  <a:pt x="624" y="516"/>
                </a:lnTo>
                <a:lnTo>
                  <a:pt x="624" y="516"/>
                </a:lnTo>
                <a:lnTo>
                  <a:pt x="624" y="516"/>
                </a:lnTo>
                <a:lnTo>
                  <a:pt x="630" y="512"/>
                </a:lnTo>
                <a:lnTo>
                  <a:pt x="638" y="507"/>
                </a:lnTo>
                <a:lnTo>
                  <a:pt x="650" y="497"/>
                </a:lnTo>
                <a:lnTo>
                  <a:pt x="650" y="497"/>
                </a:lnTo>
                <a:close/>
                <a:moveTo>
                  <a:pt x="624" y="513"/>
                </a:moveTo>
                <a:lnTo>
                  <a:pt x="624" y="513"/>
                </a:lnTo>
                <a:lnTo>
                  <a:pt x="624" y="506"/>
                </a:lnTo>
                <a:lnTo>
                  <a:pt x="624" y="506"/>
                </a:lnTo>
                <a:lnTo>
                  <a:pt x="636" y="501"/>
                </a:lnTo>
                <a:lnTo>
                  <a:pt x="647" y="496"/>
                </a:lnTo>
                <a:lnTo>
                  <a:pt x="657" y="490"/>
                </a:lnTo>
                <a:lnTo>
                  <a:pt x="665" y="485"/>
                </a:lnTo>
                <a:lnTo>
                  <a:pt x="665" y="485"/>
                </a:lnTo>
                <a:lnTo>
                  <a:pt x="645" y="499"/>
                </a:lnTo>
                <a:lnTo>
                  <a:pt x="635" y="505"/>
                </a:lnTo>
                <a:lnTo>
                  <a:pt x="624" y="513"/>
                </a:lnTo>
                <a:lnTo>
                  <a:pt x="624" y="513"/>
                </a:lnTo>
                <a:close/>
                <a:moveTo>
                  <a:pt x="684" y="487"/>
                </a:moveTo>
                <a:lnTo>
                  <a:pt x="684" y="487"/>
                </a:lnTo>
                <a:lnTo>
                  <a:pt x="676" y="491"/>
                </a:lnTo>
                <a:lnTo>
                  <a:pt x="669" y="495"/>
                </a:lnTo>
                <a:lnTo>
                  <a:pt x="654" y="506"/>
                </a:lnTo>
                <a:lnTo>
                  <a:pt x="639" y="518"/>
                </a:lnTo>
                <a:lnTo>
                  <a:pt x="623" y="529"/>
                </a:lnTo>
                <a:lnTo>
                  <a:pt x="623" y="529"/>
                </a:lnTo>
                <a:lnTo>
                  <a:pt x="623" y="518"/>
                </a:lnTo>
                <a:lnTo>
                  <a:pt x="623" y="518"/>
                </a:lnTo>
                <a:lnTo>
                  <a:pt x="631" y="515"/>
                </a:lnTo>
                <a:lnTo>
                  <a:pt x="640" y="512"/>
                </a:lnTo>
                <a:lnTo>
                  <a:pt x="655" y="503"/>
                </a:lnTo>
                <a:lnTo>
                  <a:pt x="669" y="495"/>
                </a:lnTo>
                <a:lnTo>
                  <a:pt x="684" y="487"/>
                </a:lnTo>
                <a:lnTo>
                  <a:pt x="684" y="487"/>
                </a:lnTo>
                <a:close/>
                <a:moveTo>
                  <a:pt x="652" y="510"/>
                </a:moveTo>
                <a:lnTo>
                  <a:pt x="652" y="510"/>
                </a:lnTo>
                <a:lnTo>
                  <a:pt x="689" y="485"/>
                </a:lnTo>
                <a:lnTo>
                  <a:pt x="689" y="485"/>
                </a:lnTo>
                <a:lnTo>
                  <a:pt x="689" y="484"/>
                </a:lnTo>
                <a:lnTo>
                  <a:pt x="689" y="484"/>
                </a:lnTo>
                <a:lnTo>
                  <a:pt x="698" y="485"/>
                </a:lnTo>
                <a:lnTo>
                  <a:pt x="698" y="485"/>
                </a:lnTo>
                <a:lnTo>
                  <a:pt x="686" y="490"/>
                </a:lnTo>
                <a:lnTo>
                  <a:pt x="675" y="496"/>
                </a:lnTo>
                <a:lnTo>
                  <a:pt x="652" y="510"/>
                </a:lnTo>
                <a:lnTo>
                  <a:pt x="652" y="510"/>
                </a:lnTo>
                <a:close/>
                <a:moveTo>
                  <a:pt x="679" y="475"/>
                </a:moveTo>
                <a:lnTo>
                  <a:pt x="679" y="475"/>
                </a:lnTo>
                <a:lnTo>
                  <a:pt x="658" y="470"/>
                </a:lnTo>
                <a:lnTo>
                  <a:pt x="658" y="470"/>
                </a:lnTo>
                <a:lnTo>
                  <a:pt x="658" y="469"/>
                </a:lnTo>
                <a:lnTo>
                  <a:pt x="658" y="469"/>
                </a:lnTo>
                <a:lnTo>
                  <a:pt x="658" y="468"/>
                </a:lnTo>
                <a:lnTo>
                  <a:pt x="658" y="468"/>
                </a:lnTo>
                <a:lnTo>
                  <a:pt x="662" y="469"/>
                </a:lnTo>
                <a:lnTo>
                  <a:pt x="662" y="469"/>
                </a:lnTo>
                <a:lnTo>
                  <a:pt x="688" y="476"/>
                </a:lnTo>
                <a:lnTo>
                  <a:pt x="688" y="476"/>
                </a:lnTo>
                <a:lnTo>
                  <a:pt x="679" y="475"/>
                </a:lnTo>
                <a:lnTo>
                  <a:pt x="679" y="475"/>
                </a:lnTo>
                <a:close/>
                <a:moveTo>
                  <a:pt x="667" y="481"/>
                </a:moveTo>
                <a:lnTo>
                  <a:pt x="667" y="481"/>
                </a:lnTo>
                <a:lnTo>
                  <a:pt x="667" y="481"/>
                </a:lnTo>
                <a:lnTo>
                  <a:pt x="667" y="481"/>
                </a:lnTo>
                <a:lnTo>
                  <a:pt x="652" y="489"/>
                </a:lnTo>
                <a:lnTo>
                  <a:pt x="637" y="498"/>
                </a:lnTo>
                <a:lnTo>
                  <a:pt x="637" y="498"/>
                </a:lnTo>
                <a:lnTo>
                  <a:pt x="628" y="502"/>
                </a:lnTo>
                <a:lnTo>
                  <a:pt x="628" y="502"/>
                </a:lnTo>
                <a:lnTo>
                  <a:pt x="625" y="503"/>
                </a:lnTo>
                <a:lnTo>
                  <a:pt x="625" y="503"/>
                </a:lnTo>
                <a:lnTo>
                  <a:pt x="628" y="499"/>
                </a:lnTo>
                <a:lnTo>
                  <a:pt x="636" y="494"/>
                </a:lnTo>
                <a:lnTo>
                  <a:pt x="636" y="494"/>
                </a:lnTo>
                <a:lnTo>
                  <a:pt x="646" y="487"/>
                </a:lnTo>
                <a:lnTo>
                  <a:pt x="655" y="480"/>
                </a:lnTo>
                <a:lnTo>
                  <a:pt x="655" y="480"/>
                </a:lnTo>
                <a:lnTo>
                  <a:pt x="655" y="479"/>
                </a:lnTo>
                <a:lnTo>
                  <a:pt x="655" y="479"/>
                </a:lnTo>
                <a:lnTo>
                  <a:pt x="667" y="481"/>
                </a:lnTo>
                <a:lnTo>
                  <a:pt x="667" y="481"/>
                </a:lnTo>
                <a:close/>
                <a:moveTo>
                  <a:pt x="625" y="500"/>
                </a:moveTo>
                <a:lnTo>
                  <a:pt x="625" y="500"/>
                </a:lnTo>
                <a:lnTo>
                  <a:pt x="625" y="493"/>
                </a:lnTo>
                <a:lnTo>
                  <a:pt x="625" y="493"/>
                </a:lnTo>
                <a:lnTo>
                  <a:pt x="639" y="488"/>
                </a:lnTo>
                <a:lnTo>
                  <a:pt x="645" y="485"/>
                </a:lnTo>
                <a:lnTo>
                  <a:pt x="650" y="481"/>
                </a:lnTo>
                <a:lnTo>
                  <a:pt x="650" y="481"/>
                </a:lnTo>
                <a:lnTo>
                  <a:pt x="638" y="491"/>
                </a:lnTo>
                <a:lnTo>
                  <a:pt x="625" y="500"/>
                </a:lnTo>
                <a:lnTo>
                  <a:pt x="625" y="500"/>
                </a:lnTo>
                <a:close/>
                <a:moveTo>
                  <a:pt x="629" y="489"/>
                </a:moveTo>
                <a:lnTo>
                  <a:pt x="629" y="489"/>
                </a:lnTo>
                <a:lnTo>
                  <a:pt x="625" y="491"/>
                </a:lnTo>
                <a:lnTo>
                  <a:pt x="625" y="491"/>
                </a:lnTo>
                <a:lnTo>
                  <a:pt x="625" y="490"/>
                </a:lnTo>
                <a:lnTo>
                  <a:pt x="625" y="490"/>
                </a:lnTo>
                <a:lnTo>
                  <a:pt x="630" y="487"/>
                </a:lnTo>
                <a:lnTo>
                  <a:pt x="630" y="487"/>
                </a:lnTo>
                <a:lnTo>
                  <a:pt x="635" y="483"/>
                </a:lnTo>
                <a:lnTo>
                  <a:pt x="639" y="479"/>
                </a:lnTo>
                <a:lnTo>
                  <a:pt x="639" y="479"/>
                </a:lnTo>
                <a:lnTo>
                  <a:pt x="639" y="478"/>
                </a:lnTo>
                <a:lnTo>
                  <a:pt x="639" y="478"/>
                </a:lnTo>
                <a:lnTo>
                  <a:pt x="652" y="479"/>
                </a:lnTo>
                <a:lnTo>
                  <a:pt x="652" y="479"/>
                </a:lnTo>
                <a:lnTo>
                  <a:pt x="641" y="484"/>
                </a:lnTo>
                <a:lnTo>
                  <a:pt x="629" y="489"/>
                </a:lnTo>
                <a:lnTo>
                  <a:pt x="629" y="489"/>
                </a:lnTo>
                <a:close/>
                <a:moveTo>
                  <a:pt x="625" y="483"/>
                </a:moveTo>
                <a:lnTo>
                  <a:pt x="625" y="483"/>
                </a:lnTo>
                <a:lnTo>
                  <a:pt x="630" y="482"/>
                </a:lnTo>
                <a:lnTo>
                  <a:pt x="632" y="481"/>
                </a:lnTo>
                <a:lnTo>
                  <a:pt x="635" y="480"/>
                </a:lnTo>
                <a:lnTo>
                  <a:pt x="635" y="480"/>
                </a:lnTo>
                <a:lnTo>
                  <a:pt x="630" y="484"/>
                </a:lnTo>
                <a:lnTo>
                  <a:pt x="625" y="488"/>
                </a:lnTo>
                <a:lnTo>
                  <a:pt x="625" y="488"/>
                </a:lnTo>
                <a:lnTo>
                  <a:pt x="625" y="483"/>
                </a:lnTo>
                <a:lnTo>
                  <a:pt x="625" y="483"/>
                </a:lnTo>
                <a:close/>
                <a:moveTo>
                  <a:pt x="636" y="477"/>
                </a:moveTo>
                <a:lnTo>
                  <a:pt x="636" y="477"/>
                </a:lnTo>
                <a:lnTo>
                  <a:pt x="625" y="481"/>
                </a:lnTo>
                <a:lnTo>
                  <a:pt x="625" y="481"/>
                </a:lnTo>
                <a:lnTo>
                  <a:pt x="625" y="477"/>
                </a:lnTo>
                <a:lnTo>
                  <a:pt x="625" y="477"/>
                </a:lnTo>
                <a:lnTo>
                  <a:pt x="636" y="477"/>
                </a:lnTo>
                <a:lnTo>
                  <a:pt x="636" y="477"/>
                </a:lnTo>
                <a:close/>
                <a:moveTo>
                  <a:pt x="618" y="467"/>
                </a:moveTo>
                <a:lnTo>
                  <a:pt x="618" y="467"/>
                </a:lnTo>
                <a:lnTo>
                  <a:pt x="618" y="467"/>
                </a:lnTo>
                <a:lnTo>
                  <a:pt x="618" y="467"/>
                </a:lnTo>
                <a:lnTo>
                  <a:pt x="618" y="462"/>
                </a:lnTo>
                <a:lnTo>
                  <a:pt x="618" y="462"/>
                </a:lnTo>
                <a:lnTo>
                  <a:pt x="625" y="462"/>
                </a:lnTo>
                <a:lnTo>
                  <a:pt x="625" y="462"/>
                </a:lnTo>
                <a:lnTo>
                  <a:pt x="626" y="465"/>
                </a:lnTo>
                <a:lnTo>
                  <a:pt x="626" y="465"/>
                </a:lnTo>
                <a:lnTo>
                  <a:pt x="626" y="467"/>
                </a:lnTo>
                <a:lnTo>
                  <a:pt x="626" y="467"/>
                </a:lnTo>
                <a:lnTo>
                  <a:pt x="618" y="467"/>
                </a:lnTo>
                <a:lnTo>
                  <a:pt x="618" y="467"/>
                </a:lnTo>
                <a:close/>
                <a:moveTo>
                  <a:pt x="744" y="358"/>
                </a:moveTo>
                <a:lnTo>
                  <a:pt x="744" y="358"/>
                </a:lnTo>
                <a:lnTo>
                  <a:pt x="745" y="359"/>
                </a:lnTo>
                <a:lnTo>
                  <a:pt x="747" y="360"/>
                </a:lnTo>
                <a:lnTo>
                  <a:pt x="747" y="360"/>
                </a:lnTo>
                <a:lnTo>
                  <a:pt x="753" y="376"/>
                </a:lnTo>
                <a:lnTo>
                  <a:pt x="759" y="393"/>
                </a:lnTo>
                <a:lnTo>
                  <a:pt x="764" y="410"/>
                </a:lnTo>
                <a:lnTo>
                  <a:pt x="769" y="426"/>
                </a:lnTo>
                <a:lnTo>
                  <a:pt x="772" y="443"/>
                </a:lnTo>
                <a:lnTo>
                  <a:pt x="775" y="460"/>
                </a:lnTo>
                <a:lnTo>
                  <a:pt x="780" y="495"/>
                </a:lnTo>
                <a:lnTo>
                  <a:pt x="780" y="495"/>
                </a:lnTo>
                <a:lnTo>
                  <a:pt x="766" y="489"/>
                </a:lnTo>
                <a:lnTo>
                  <a:pt x="752" y="484"/>
                </a:lnTo>
                <a:lnTo>
                  <a:pt x="723" y="476"/>
                </a:lnTo>
                <a:lnTo>
                  <a:pt x="693" y="467"/>
                </a:lnTo>
                <a:lnTo>
                  <a:pt x="664" y="460"/>
                </a:lnTo>
                <a:lnTo>
                  <a:pt x="664" y="460"/>
                </a:lnTo>
                <a:lnTo>
                  <a:pt x="647" y="456"/>
                </a:lnTo>
                <a:lnTo>
                  <a:pt x="629" y="454"/>
                </a:lnTo>
                <a:lnTo>
                  <a:pt x="612" y="452"/>
                </a:lnTo>
                <a:lnTo>
                  <a:pt x="595" y="452"/>
                </a:lnTo>
                <a:lnTo>
                  <a:pt x="578" y="452"/>
                </a:lnTo>
                <a:lnTo>
                  <a:pt x="561" y="453"/>
                </a:lnTo>
                <a:lnTo>
                  <a:pt x="542" y="455"/>
                </a:lnTo>
                <a:lnTo>
                  <a:pt x="525" y="458"/>
                </a:lnTo>
                <a:lnTo>
                  <a:pt x="525" y="458"/>
                </a:lnTo>
                <a:lnTo>
                  <a:pt x="498" y="463"/>
                </a:lnTo>
                <a:lnTo>
                  <a:pt x="469" y="469"/>
                </a:lnTo>
                <a:lnTo>
                  <a:pt x="442" y="478"/>
                </a:lnTo>
                <a:lnTo>
                  <a:pt x="415" y="486"/>
                </a:lnTo>
                <a:lnTo>
                  <a:pt x="415" y="486"/>
                </a:lnTo>
                <a:lnTo>
                  <a:pt x="415" y="484"/>
                </a:lnTo>
                <a:lnTo>
                  <a:pt x="414" y="481"/>
                </a:lnTo>
                <a:lnTo>
                  <a:pt x="412" y="479"/>
                </a:lnTo>
                <a:lnTo>
                  <a:pt x="409" y="478"/>
                </a:lnTo>
                <a:lnTo>
                  <a:pt x="409" y="478"/>
                </a:lnTo>
                <a:lnTo>
                  <a:pt x="405" y="478"/>
                </a:lnTo>
                <a:lnTo>
                  <a:pt x="401" y="478"/>
                </a:lnTo>
                <a:lnTo>
                  <a:pt x="398" y="480"/>
                </a:lnTo>
                <a:lnTo>
                  <a:pt x="395" y="483"/>
                </a:lnTo>
                <a:lnTo>
                  <a:pt x="395" y="483"/>
                </a:lnTo>
                <a:lnTo>
                  <a:pt x="394" y="486"/>
                </a:lnTo>
                <a:lnTo>
                  <a:pt x="393" y="488"/>
                </a:lnTo>
                <a:lnTo>
                  <a:pt x="393" y="494"/>
                </a:lnTo>
                <a:lnTo>
                  <a:pt x="393" y="494"/>
                </a:lnTo>
                <a:lnTo>
                  <a:pt x="362" y="507"/>
                </a:lnTo>
                <a:lnTo>
                  <a:pt x="334" y="521"/>
                </a:lnTo>
                <a:lnTo>
                  <a:pt x="321" y="529"/>
                </a:lnTo>
                <a:lnTo>
                  <a:pt x="306" y="537"/>
                </a:lnTo>
                <a:lnTo>
                  <a:pt x="293" y="546"/>
                </a:lnTo>
                <a:lnTo>
                  <a:pt x="281" y="557"/>
                </a:lnTo>
                <a:lnTo>
                  <a:pt x="281" y="557"/>
                </a:lnTo>
                <a:lnTo>
                  <a:pt x="283" y="535"/>
                </a:lnTo>
                <a:lnTo>
                  <a:pt x="287" y="515"/>
                </a:lnTo>
                <a:lnTo>
                  <a:pt x="292" y="495"/>
                </a:lnTo>
                <a:lnTo>
                  <a:pt x="298" y="475"/>
                </a:lnTo>
                <a:lnTo>
                  <a:pt x="305" y="455"/>
                </a:lnTo>
                <a:lnTo>
                  <a:pt x="313" y="435"/>
                </a:lnTo>
                <a:lnTo>
                  <a:pt x="329" y="398"/>
                </a:lnTo>
                <a:lnTo>
                  <a:pt x="329" y="398"/>
                </a:lnTo>
                <a:lnTo>
                  <a:pt x="337" y="380"/>
                </a:lnTo>
                <a:lnTo>
                  <a:pt x="346" y="364"/>
                </a:lnTo>
                <a:lnTo>
                  <a:pt x="357" y="349"/>
                </a:lnTo>
                <a:lnTo>
                  <a:pt x="369" y="336"/>
                </a:lnTo>
                <a:lnTo>
                  <a:pt x="369" y="336"/>
                </a:lnTo>
                <a:lnTo>
                  <a:pt x="377" y="329"/>
                </a:lnTo>
                <a:lnTo>
                  <a:pt x="385" y="322"/>
                </a:lnTo>
                <a:lnTo>
                  <a:pt x="403" y="311"/>
                </a:lnTo>
                <a:lnTo>
                  <a:pt x="421" y="299"/>
                </a:lnTo>
                <a:lnTo>
                  <a:pt x="439" y="290"/>
                </a:lnTo>
                <a:lnTo>
                  <a:pt x="439" y="290"/>
                </a:lnTo>
                <a:lnTo>
                  <a:pt x="453" y="284"/>
                </a:lnTo>
                <a:lnTo>
                  <a:pt x="467" y="278"/>
                </a:lnTo>
                <a:lnTo>
                  <a:pt x="483" y="274"/>
                </a:lnTo>
                <a:lnTo>
                  <a:pt x="498" y="270"/>
                </a:lnTo>
                <a:lnTo>
                  <a:pt x="498" y="270"/>
                </a:lnTo>
                <a:lnTo>
                  <a:pt x="494" y="293"/>
                </a:lnTo>
                <a:lnTo>
                  <a:pt x="492" y="305"/>
                </a:lnTo>
                <a:lnTo>
                  <a:pt x="491" y="318"/>
                </a:lnTo>
                <a:lnTo>
                  <a:pt x="492" y="329"/>
                </a:lnTo>
                <a:lnTo>
                  <a:pt x="493" y="333"/>
                </a:lnTo>
                <a:lnTo>
                  <a:pt x="495" y="337"/>
                </a:lnTo>
                <a:lnTo>
                  <a:pt x="497" y="340"/>
                </a:lnTo>
                <a:lnTo>
                  <a:pt x="500" y="342"/>
                </a:lnTo>
                <a:lnTo>
                  <a:pt x="504" y="343"/>
                </a:lnTo>
                <a:lnTo>
                  <a:pt x="509" y="342"/>
                </a:lnTo>
                <a:lnTo>
                  <a:pt x="509" y="342"/>
                </a:lnTo>
                <a:lnTo>
                  <a:pt x="512" y="341"/>
                </a:lnTo>
                <a:lnTo>
                  <a:pt x="516" y="339"/>
                </a:lnTo>
                <a:lnTo>
                  <a:pt x="518" y="336"/>
                </a:lnTo>
                <a:lnTo>
                  <a:pt x="520" y="333"/>
                </a:lnTo>
                <a:lnTo>
                  <a:pt x="522" y="324"/>
                </a:lnTo>
                <a:lnTo>
                  <a:pt x="523" y="315"/>
                </a:lnTo>
                <a:lnTo>
                  <a:pt x="523" y="315"/>
                </a:lnTo>
                <a:lnTo>
                  <a:pt x="526" y="321"/>
                </a:lnTo>
                <a:lnTo>
                  <a:pt x="530" y="327"/>
                </a:lnTo>
                <a:lnTo>
                  <a:pt x="534" y="332"/>
                </a:lnTo>
                <a:lnTo>
                  <a:pt x="538" y="336"/>
                </a:lnTo>
                <a:lnTo>
                  <a:pt x="543" y="339"/>
                </a:lnTo>
                <a:lnTo>
                  <a:pt x="548" y="340"/>
                </a:lnTo>
                <a:lnTo>
                  <a:pt x="554" y="340"/>
                </a:lnTo>
                <a:lnTo>
                  <a:pt x="560" y="338"/>
                </a:lnTo>
                <a:lnTo>
                  <a:pt x="560" y="338"/>
                </a:lnTo>
                <a:lnTo>
                  <a:pt x="565" y="334"/>
                </a:lnTo>
                <a:lnTo>
                  <a:pt x="569" y="330"/>
                </a:lnTo>
                <a:lnTo>
                  <a:pt x="571" y="325"/>
                </a:lnTo>
                <a:lnTo>
                  <a:pt x="572" y="319"/>
                </a:lnTo>
                <a:lnTo>
                  <a:pt x="571" y="313"/>
                </a:lnTo>
                <a:lnTo>
                  <a:pt x="569" y="307"/>
                </a:lnTo>
                <a:lnTo>
                  <a:pt x="567" y="301"/>
                </a:lnTo>
                <a:lnTo>
                  <a:pt x="563" y="296"/>
                </a:lnTo>
                <a:lnTo>
                  <a:pt x="563" y="296"/>
                </a:lnTo>
                <a:lnTo>
                  <a:pt x="555" y="287"/>
                </a:lnTo>
                <a:lnTo>
                  <a:pt x="545" y="279"/>
                </a:lnTo>
                <a:lnTo>
                  <a:pt x="535" y="271"/>
                </a:lnTo>
                <a:lnTo>
                  <a:pt x="525" y="265"/>
                </a:lnTo>
                <a:lnTo>
                  <a:pt x="525" y="265"/>
                </a:lnTo>
                <a:lnTo>
                  <a:pt x="528" y="265"/>
                </a:lnTo>
                <a:lnTo>
                  <a:pt x="528" y="265"/>
                </a:lnTo>
                <a:lnTo>
                  <a:pt x="539" y="264"/>
                </a:lnTo>
                <a:lnTo>
                  <a:pt x="550" y="264"/>
                </a:lnTo>
                <a:lnTo>
                  <a:pt x="561" y="264"/>
                </a:lnTo>
                <a:lnTo>
                  <a:pt x="572" y="266"/>
                </a:lnTo>
                <a:lnTo>
                  <a:pt x="592" y="270"/>
                </a:lnTo>
                <a:lnTo>
                  <a:pt x="613" y="276"/>
                </a:lnTo>
                <a:lnTo>
                  <a:pt x="613" y="276"/>
                </a:lnTo>
                <a:lnTo>
                  <a:pt x="632" y="282"/>
                </a:lnTo>
                <a:lnTo>
                  <a:pt x="652" y="289"/>
                </a:lnTo>
                <a:lnTo>
                  <a:pt x="671" y="297"/>
                </a:lnTo>
                <a:lnTo>
                  <a:pt x="688" y="307"/>
                </a:lnTo>
                <a:lnTo>
                  <a:pt x="688" y="307"/>
                </a:lnTo>
                <a:lnTo>
                  <a:pt x="711" y="325"/>
                </a:lnTo>
                <a:lnTo>
                  <a:pt x="733" y="343"/>
                </a:lnTo>
                <a:lnTo>
                  <a:pt x="733" y="343"/>
                </a:lnTo>
                <a:lnTo>
                  <a:pt x="739" y="350"/>
                </a:lnTo>
                <a:lnTo>
                  <a:pt x="744" y="358"/>
                </a:lnTo>
                <a:lnTo>
                  <a:pt x="744" y="358"/>
                </a:lnTo>
                <a:close/>
                <a:moveTo>
                  <a:pt x="293" y="467"/>
                </a:moveTo>
                <a:lnTo>
                  <a:pt x="293" y="467"/>
                </a:lnTo>
                <a:lnTo>
                  <a:pt x="298" y="448"/>
                </a:lnTo>
                <a:lnTo>
                  <a:pt x="304" y="429"/>
                </a:lnTo>
                <a:lnTo>
                  <a:pt x="313" y="410"/>
                </a:lnTo>
                <a:lnTo>
                  <a:pt x="322" y="392"/>
                </a:lnTo>
                <a:lnTo>
                  <a:pt x="322" y="392"/>
                </a:lnTo>
                <a:lnTo>
                  <a:pt x="314" y="410"/>
                </a:lnTo>
                <a:lnTo>
                  <a:pt x="306" y="429"/>
                </a:lnTo>
                <a:lnTo>
                  <a:pt x="293" y="467"/>
                </a:lnTo>
                <a:lnTo>
                  <a:pt x="293" y="467"/>
                </a:lnTo>
                <a:close/>
                <a:moveTo>
                  <a:pt x="483" y="265"/>
                </a:moveTo>
                <a:lnTo>
                  <a:pt x="483" y="265"/>
                </a:lnTo>
                <a:lnTo>
                  <a:pt x="499" y="260"/>
                </a:lnTo>
                <a:lnTo>
                  <a:pt x="499" y="260"/>
                </a:lnTo>
                <a:lnTo>
                  <a:pt x="499" y="261"/>
                </a:lnTo>
                <a:lnTo>
                  <a:pt x="499" y="261"/>
                </a:lnTo>
                <a:lnTo>
                  <a:pt x="483" y="265"/>
                </a:lnTo>
                <a:lnTo>
                  <a:pt x="483" y="265"/>
                </a:lnTo>
                <a:close/>
                <a:moveTo>
                  <a:pt x="521" y="257"/>
                </a:moveTo>
                <a:lnTo>
                  <a:pt x="521" y="257"/>
                </a:lnTo>
                <a:lnTo>
                  <a:pt x="518" y="257"/>
                </a:lnTo>
                <a:lnTo>
                  <a:pt x="518" y="257"/>
                </a:lnTo>
                <a:lnTo>
                  <a:pt x="518" y="256"/>
                </a:lnTo>
                <a:lnTo>
                  <a:pt x="518" y="256"/>
                </a:lnTo>
                <a:lnTo>
                  <a:pt x="520" y="256"/>
                </a:lnTo>
                <a:lnTo>
                  <a:pt x="520" y="256"/>
                </a:lnTo>
                <a:lnTo>
                  <a:pt x="521" y="257"/>
                </a:lnTo>
                <a:lnTo>
                  <a:pt x="521" y="257"/>
                </a:lnTo>
                <a:lnTo>
                  <a:pt x="521" y="257"/>
                </a:lnTo>
                <a:lnTo>
                  <a:pt x="521" y="257"/>
                </a:lnTo>
                <a:close/>
                <a:moveTo>
                  <a:pt x="549" y="294"/>
                </a:moveTo>
                <a:lnTo>
                  <a:pt x="549" y="294"/>
                </a:lnTo>
                <a:lnTo>
                  <a:pt x="554" y="299"/>
                </a:lnTo>
                <a:lnTo>
                  <a:pt x="558" y="303"/>
                </a:lnTo>
                <a:lnTo>
                  <a:pt x="561" y="310"/>
                </a:lnTo>
                <a:lnTo>
                  <a:pt x="563" y="315"/>
                </a:lnTo>
                <a:lnTo>
                  <a:pt x="563" y="315"/>
                </a:lnTo>
                <a:lnTo>
                  <a:pt x="564" y="318"/>
                </a:lnTo>
                <a:lnTo>
                  <a:pt x="563" y="321"/>
                </a:lnTo>
                <a:lnTo>
                  <a:pt x="561" y="326"/>
                </a:lnTo>
                <a:lnTo>
                  <a:pt x="557" y="330"/>
                </a:lnTo>
                <a:lnTo>
                  <a:pt x="554" y="331"/>
                </a:lnTo>
                <a:lnTo>
                  <a:pt x="550" y="332"/>
                </a:lnTo>
                <a:lnTo>
                  <a:pt x="550" y="332"/>
                </a:lnTo>
                <a:lnTo>
                  <a:pt x="546" y="331"/>
                </a:lnTo>
                <a:lnTo>
                  <a:pt x="542" y="328"/>
                </a:lnTo>
                <a:lnTo>
                  <a:pt x="539" y="324"/>
                </a:lnTo>
                <a:lnTo>
                  <a:pt x="535" y="319"/>
                </a:lnTo>
                <a:lnTo>
                  <a:pt x="530" y="308"/>
                </a:lnTo>
                <a:lnTo>
                  <a:pt x="527" y="299"/>
                </a:lnTo>
                <a:lnTo>
                  <a:pt x="527" y="299"/>
                </a:lnTo>
                <a:lnTo>
                  <a:pt x="522" y="285"/>
                </a:lnTo>
                <a:lnTo>
                  <a:pt x="518" y="271"/>
                </a:lnTo>
                <a:lnTo>
                  <a:pt x="518" y="271"/>
                </a:lnTo>
                <a:lnTo>
                  <a:pt x="526" y="276"/>
                </a:lnTo>
                <a:lnTo>
                  <a:pt x="534" y="282"/>
                </a:lnTo>
                <a:lnTo>
                  <a:pt x="549" y="294"/>
                </a:lnTo>
                <a:lnTo>
                  <a:pt x="549" y="294"/>
                </a:lnTo>
                <a:close/>
                <a:moveTo>
                  <a:pt x="507" y="248"/>
                </a:moveTo>
                <a:lnTo>
                  <a:pt x="507" y="248"/>
                </a:lnTo>
                <a:lnTo>
                  <a:pt x="511" y="246"/>
                </a:lnTo>
                <a:lnTo>
                  <a:pt x="515" y="245"/>
                </a:lnTo>
                <a:lnTo>
                  <a:pt x="515" y="245"/>
                </a:lnTo>
                <a:lnTo>
                  <a:pt x="518" y="245"/>
                </a:lnTo>
                <a:lnTo>
                  <a:pt x="519" y="246"/>
                </a:lnTo>
                <a:lnTo>
                  <a:pt x="519" y="246"/>
                </a:lnTo>
                <a:lnTo>
                  <a:pt x="507" y="248"/>
                </a:lnTo>
                <a:lnTo>
                  <a:pt x="507" y="248"/>
                </a:lnTo>
                <a:close/>
                <a:moveTo>
                  <a:pt x="512" y="294"/>
                </a:moveTo>
                <a:lnTo>
                  <a:pt x="512" y="294"/>
                </a:lnTo>
                <a:lnTo>
                  <a:pt x="513" y="303"/>
                </a:lnTo>
                <a:lnTo>
                  <a:pt x="514" y="314"/>
                </a:lnTo>
                <a:lnTo>
                  <a:pt x="514" y="319"/>
                </a:lnTo>
                <a:lnTo>
                  <a:pt x="513" y="324"/>
                </a:lnTo>
                <a:lnTo>
                  <a:pt x="512" y="328"/>
                </a:lnTo>
                <a:lnTo>
                  <a:pt x="509" y="332"/>
                </a:lnTo>
                <a:lnTo>
                  <a:pt x="509" y="332"/>
                </a:lnTo>
                <a:lnTo>
                  <a:pt x="507" y="334"/>
                </a:lnTo>
                <a:lnTo>
                  <a:pt x="505" y="334"/>
                </a:lnTo>
                <a:lnTo>
                  <a:pt x="504" y="332"/>
                </a:lnTo>
                <a:lnTo>
                  <a:pt x="502" y="330"/>
                </a:lnTo>
                <a:lnTo>
                  <a:pt x="500" y="324"/>
                </a:lnTo>
                <a:lnTo>
                  <a:pt x="500" y="319"/>
                </a:lnTo>
                <a:lnTo>
                  <a:pt x="500" y="319"/>
                </a:lnTo>
                <a:lnTo>
                  <a:pt x="500" y="314"/>
                </a:lnTo>
                <a:lnTo>
                  <a:pt x="500" y="307"/>
                </a:lnTo>
                <a:lnTo>
                  <a:pt x="503" y="295"/>
                </a:lnTo>
                <a:lnTo>
                  <a:pt x="503" y="295"/>
                </a:lnTo>
                <a:lnTo>
                  <a:pt x="505" y="284"/>
                </a:lnTo>
                <a:lnTo>
                  <a:pt x="507" y="272"/>
                </a:lnTo>
                <a:lnTo>
                  <a:pt x="507" y="272"/>
                </a:lnTo>
                <a:lnTo>
                  <a:pt x="512" y="294"/>
                </a:lnTo>
                <a:lnTo>
                  <a:pt x="512" y="294"/>
                </a:lnTo>
                <a:close/>
                <a:moveTo>
                  <a:pt x="529" y="254"/>
                </a:moveTo>
                <a:lnTo>
                  <a:pt x="529" y="254"/>
                </a:lnTo>
                <a:lnTo>
                  <a:pt x="533" y="254"/>
                </a:lnTo>
                <a:lnTo>
                  <a:pt x="533" y="254"/>
                </a:lnTo>
                <a:lnTo>
                  <a:pt x="533" y="254"/>
                </a:lnTo>
                <a:lnTo>
                  <a:pt x="533" y="254"/>
                </a:lnTo>
                <a:lnTo>
                  <a:pt x="533" y="255"/>
                </a:lnTo>
                <a:lnTo>
                  <a:pt x="533" y="255"/>
                </a:lnTo>
                <a:lnTo>
                  <a:pt x="534" y="255"/>
                </a:lnTo>
                <a:lnTo>
                  <a:pt x="534" y="255"/>
                </a:lnTo>
                <a:lnTo>
                  <a:pt x="533" y="255"/>
                </a:lnTo>
                <a:lnTo>
                  <a:pt x="533" y="255"/>
                </a:lnTo>
                <a:lnTo>
                  <a:pt x="529" y="256"/>
                </a:lnTo>
                <a:lnTo>
                  <a:pt x="529" y="256"/>
                </a:lnTo>
                <a:lnTo>
                  <a:pt x="529" y="254"/>
                </a:lnTo>
                <a:lnTo>
                  <a:pt x="529" y="254"/>
                </a:lnTo>
                <a:close/>
                <a:moveTo>
                  <a:pt x="545" y="254"/>
                </a:moveTo>
                <a:lnTo>
                  <a:pt x="545" y="254"/>
                </a:lnTo>
                <a:lnTo>
                  <a:pt x="545" y="254"/>
                </a:lnTo>
                <a:lnTo>
                  <a:pt x="545" y="254"/>
                </a:lnTo>
                <a:lnTo>
                  <a:pt x="545" y="254"/>
                </a:lnTo>
                <a:lnTo>
                  <a:pt x="545" y="254"/>
                </a:lnTo>
                <a:lnTo>
                  <a:pt x="545" y="255"/>
                </a:lnTo>
                <a:lnTo>
                  <a:pt x="545" y="255"/>
                </a:lnTo>
                <a:lnTo>
                  <a:pt x="543" y="255"/>
                </a:lnTo>
                <a:lnTo>
                  <a:pt x="543" y="255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2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3"/>
                </a:lnTo>
                <a:lnTo>
                  <a:pt x="545" y="254"/>
                </a:lnTo>
                <a:lnTo>
                  <a:pt x="545" y="254"/>
                </a:lnTo>
                <a:close/>
                <a:moveTo>
                  <a:pt x="555" y="255"/>
                </a:moveTo>
                <a:lnTo>
                  <a:pt x="555" y="255"/>
                </a:lnTo>
                <a:lnTo>
                  <a:pt x="555" y="253"/>
                </a:lnTo>
                <a:lnTo>
                  <a:pt x="555" y="253"/>
                </a:lnTo>
                <a:lnTo>
                  <a:pt x="558" y="253"/>
                </a:lnTo>
                <a:lnTo>
                  <a:pt x="558" y="253"/>
                </a:lnTo>
                <a:lnTo>
                  <a:pt x="558" y="254"/>
                </a:lnTo>
                <a:lnTo>
                  <a:pt x="558" y="254"/>
                </a:lnTo>
                <a:lnTo>
                  <a:pt x="558" y="256"/>
                </a:lnTo>
                <a:lnTo>
                  <a:pt x="558" y="256"/>
                </a:lnTo>
                <a:lnTo>
                  <a:pt x="555" y="255"/>
                </a:lnTo>
                <a:lnTo>
                  <a:pt x="555" y="255"/>
                </a:lnTo>
                <a:close/>
                <a:moveTo>
                  <a:pt x="567" y="253"/>
                </a:moveTo>
                <a:lnTo>
                  <a:pt x="567" y="253"/>
                </a:lnTo>
                <a:lnTo>
                  <a:pt x="572" y="254"/>
                </a:lnTo>
                <a:lnTo>
                  <a:pt x="572" y="254"/>
                </a:lnTo>
                <a:lnTo>
                  <a:pt x="572" y="257"/>
                </a:lnTo>
                <a:lnTo>
                  <a:pt x="572" y="257"/>
                </a:lnTo>
                <a:lnTo>
                  <a:pt x="567" y="256"/>
                </a:lnTo>
                <a:lnTo>
                  <a:pt x="567" y="256"/>
                </a:lnTo>
                <a:lnTo>
                  <a:pt x="567" y="253"/>
                </a:lnTo>
                <a:lnTo>
                  <a:pt x="567" y="253"/>
                </a:lnTo>
                <a:close/>
                <a:moveTo>
                  <a:pt x="586" y="260"/>
                </a:moveTo>
                <a:lnTo>
                  <a:pt x="586" y="260"/>
                </a:lnTo>
                <a:lnTo>
                  <a:pt x="581" y="259"/>
                </a:lnTo>
                <a:lnTo>
                  <a:pt x="581" y="259"/>
                </a:lnTo>
                <a:lnTo>
                  <a:pt x="581" y="255"/>
                </a:lnTo>
                <a:lnTo>
                  <a:pt x="581" y="255"/>
                </a:lnTo>
                <a:lnTo>
                  <a:pt x="587" y="256"/>
                </a:lnTo>
                <a:lnTo>
                  <a:pt x="587" y="256"/>
                </a:lnTo>
                <a:lnTo>
                  <a:pt x="586" y="260"/>
                </a:lnTo>
                <a:lnTo>
                  <a:pt x="586" y="260"/>
                </a:lnTo>
                <a:lnTo>
                  <a:pt x="586" y="260"/>
                </a:lnTo>
                <a:lnTo>
                  <a:pt x="586" y="260"/>
                </a:lnTo>
                <a:close/>
                <a:moveTo>
                  <a:pt x="596" y="262"/>
                </a:moveTo>
                <a:lnTo>
                  <a:pt x="596" y="262"/>
                </a:lnTo>
                <a:lnTo>
                  <a:pt x="595" y="262"/>
                </a:lnTo>
                <a:lnTo>
                  <a:pt x="595" y="262"/>
                </a:lnTo>
                <a:lnTo>
                  <a:pt x="595" y="260"/>
                </a:lnTo>
                <a:lnTo>
                  <a:pt x="595" y="260"/>
                </a:lnTo>
                <a:lnTo>
                  <a:pt x="595" y="258"/>
                </a:lnTo>
                <a:lnTo>
                  <a:pt x="595" y="258"/>
                </a:lnTo>
                <a:lnTo>
                  <a:pt x="595" y="258"/>
                </a:lnTo>
                <a:lnTo>
                  <a:pt x="595" y="258"/>
                </a:lnTo>
                <a:lnTo>
                  <a:pt x="595" y="258"/>
                </a:lnTo>
                <a:lnTo>
                  <a:pt x="595" y="258"/>
                </a:lnTo>
                <a:lnTo>
                  <a:pt x="596" y="259"/>
                </a:lnTo>
                <a:lnTo>
                  <a:pt x="596" y="259"/>
                </a:lnTo>
                <a:lnTo>
                  <a:pt x="596" y="261"/>
                </a:lnTo>
                <a:lnTo>
                  <a:pt x="596" y="261"/>
                </a:lnTo>
                <a:lnTo>
                  <a:pt x="596" y="262"/>
                </a:lnTo>
                <a:lnTo>
                  <a:pt x="596" y="262"/>
                </a:lnTo>
                <a:close/>
                <a:moveTo>
                  <a:pt x="609" y="266"/>
                </a:moveTo>
                <a:lnTo>
                  <a:pt x="609" y="266"/>
                </a:lnTo>
                <a:lnTo>
                  <a:pt x="606" y="265"/>
                </a:lnTo>
                <a:lnTo>
                  <a:pt x="606" y="265"/>
                </a:lnTo>
                <a:lnTo>
                  <a:pt x="605" y="262"/>
                </a:lnTo>
                <a:lnTo>
                  <a:pt x="605" y="262"/>
                </a:lnTo>
                <a:lnTo>
                  <a:pt x="605" y="261"/>
                </a:lnTo>
                <a:lnTo>
                  <a:pt x="605" y="261"/>
                </a:lnTo>
                <a:lnTo>
                  <a:pt x="609" y="263"/>
                </a:lnTo>
                <a:lnTo>
                  <a:pt x="609" y="263"/>
                </a:lnTo>
                <a:lnTo>
                  <a:pt x="609" y="266"/>
                </a:lnTo>
                <a:lnTo>
                  <a:pt x="609" y="266"/>
                </a:lnTo>
                <a:close/>
                <a:moveTo>
                  <a:pt x="615" y="267"/>
                </a:moveTo>
                <a:lnTo>
                  <a:pt x="615" y="267"/>
                </a:lnTo>
                <a:lnTo>
                  <a:pt x="617" y="265"/>
                </a:lnTo>
                <a:lnTo>
                  <a:pt x="617" y="265"/>
                </a:lnTo>
                <a:lnTo>
                  <a:pt x="628" y="270"/>
                </a:lnTo>
                <a:lnTo>
                  <a:pt x="640" y="276"/>
                </a:lnTo>
                <a:lnTo>
                  <a:pt x="640" y="276"/>
                </a:lnTo>
                <a:lnTo>
                  <a:pt x="619" y="269"/>
                </a:lnTo>
                <a:lnTo>
                  <a:pt x="619" y="269"/>
                </a:lnTo>
                <a:lnTo>
                  <a:pt x="615" y="267"/>
                </a:lnTo>
                <a:lnTo>
                  <a:pt x="615" y="267"/>
                </a:lnTo>
                <a:close/>
                <a:moveTo>
                  <a:pt x="547" y="157"/>
                </a:moveTo>
                <a:lnTo>
                  <a:pt x="547" y="157"/>
                </a:lnTo>
                <a:lnTo>
                  <a:pt x="571" y="170"/>
                </a:lnTo>
                <a:lnTo>
                  <a:pt x="571" y="170"/>
                </a:lnTo>
                <a:lnTo>
                  <a:pt x="594" y="184"/>
                </a:lnTo>
                <a:lnTo>
                  <a:pt x="617" y="201"/>
                </a:lnTo>
                <a:lnTo>
                  <a:pt x="639" y="218"/>
                </a:lnTo>
                <a:lnTo>
                  <a:pt x="659" y="238"/>
                </a:lnTo>
                <a:lnTo>
                  <a:pt x="679" y="258"/>
                </a:lnTo>
                <a:lnTo>
                  <a:pt x="696" y="279"/>
                </a:lnTo>
                <a:lnTo>
                  <a:pt x="713" y="301"/>
                </a:lnTo>
                <a:lnTo>
                  <a:pt x="729" y="326"/>
                </a:lnTo>
                <a:lnTo>
                  <a:pt x="729" y="326"/>
                </a:lnTo>
                <a:lnTo>
                  <a:pt x="721" y="319"/>
                </a:lnTo>
                <a:lnTo>
                  <a:pt x="712" y="312"/>
                </a:lnTo>
                <a:lnTo>
                  <a:pt x="694" y="300"/>
                </a:lnTo>
                <a:lnTo>
                  <a:pt x="694" y="300"/>
                </a:lnTo>
                <a:lnTo>
                  <a:pt x="679" y="289"/>
                </a:lnTo>
                <a:lnTo>
                  <a:pt x="664" y="279"/>
                </a:lnTo>
                <a:lnTo>
                  <a:pt x="648" y="270"/>
                </a:lnTo>
                <a:lnTo>
                  <a:pt x="631" y="262"/>
                </a:lnTo>
                <a:lnTo>
                  <a:pt x="614" y="255"/>
                </a:lnTo>
                <a:lnTo>
                  <a:pt x="596" y="250"/>
                </a:lnTo>
                <a:lnTo>
                  <a:pt x="578" y="246"/>
                </a:lnTo>
                <a:lnTo>
                  <a:pt x="560" y="244"/>
                </a:lnTo>
                <a:lnTo>
                  <a:pt x="560" y="244"/>
                </a:lnTo>
                <a:lnTo>
                  <a:pt x="543" y="244"/>
                </a:lnTo>
                <a:lnTo>
                  <a:pt x="528" y="245"/>
                </a:lnTo>
                <a:lnTo>
                  <a:pt x="528" y="245"/>
                </a:lnTo>
                <a:lnTo>
                  <a:pt x="526" y="241"/>
                </a:lnTo>
                <a:lnTo>
                  <a:pt x="524" y="239"/>
                </a:lnTo>
                <a:lnTo>
                  <a:pt x="521" y="237"/>
                </a:lnTo>
                <a:lnTo>
                  <a:pt x="516" y="236"/>
                </a:lnTo>
                <a:lnTo>
                  <a:pt x="516" y="236"/>
                </a:lnTo>
                <a:lnTo>
                  <a:pt x="510" y="237"/>
                </a:lnTo>
                <a:lnTo>
                  <a:pt x="505" y="239"/>
                </a:lnTo>
                <a:lnTo>
                  <a:pt x="501" y="243"/>
                </a:lnTo>
                <a:lnTo>
                  <a:pt x="498" y="248"/>
                </a:lnTo>
                <a:lnTo>
                  <a:pt x="498" y="248"/>
                </a:lnTo>
                <a:lnTo>
                  <a:pt x="497" y="250"/>
                </a:lnTo>
                <a:lnTo>
                  <a:pt x="497" y="250"/>
                </a:lnTo>
                <a:lnTo>
                  <a:pt x="478" y="256"/>
                </a:lnTo>
                <a:lnTo>
                  <a:pt x="457" y="263"/>
                </a:lnTo>
                <a:lnTo>
                  <a:pt x="438" y="272"/>
                </a:lnTo>
                <a:lnTo>
                  <a:pt x="420" y="282"/>
                </a:lnTo>
                <a:lnTo>
                  <a:pt x="402" y="293"/>
                </a:lnTo>
                <a:lnTo>
                  <a:pt x="385" y="305"/>
                </a:lnTo>
                <a:lnTo>
                  <a:pt x="369" y="318"/>
                </a:lnTo>
                <a:lnTo>
                  <a:pt x="355" y="332"/>
                </a:lnTo>
                <a:lnTo>
                  <a:pt x="355" y="332"/>
                </a:lnTo>
                <a:lnTo>
                  <a:pt x="345" y="342"/>
                </a:lnTo>
                <a:lnTo>
                  <a:pt x="336" y="353"/>
                </a:lnTo>
                <a:lnTo>
                  <a:pt x="327" y="364"/>
                </a:lnTo>
                <a:lnTo>
                  <a:pt x="320" y="376"/>
                </a:lnTo>
                <a:lnTo>
                  <a:pt x="313" y="388"/>
                </a:lnTo>
                <a:lnTo>
                  <a:pt x="306" y="402"/>
                </a:lnTo>
                <a:lnTo>
                  <a:pt x="300" y="415"/>
                </a:lnTo>
                <a:lnTo>
                  <a:pt x="295" y="428"/>
                </a:lnTo>
                <a:lnTo>
                  <a:pt x="287" y="455"/>
                </a:lnTo>
                <a:lnTo>
                  <a:pt x="281" y="483"/>
                </a:lnTo>
                <a:lnTo>
                  <a:pt x="276" y="511"/>
                </a:lnTo>
                <a:lnTo>
                  <a:pt x="273" y="539"/>
                </a:lnTo>
                <a:lnTo>
                  <a:pt x="273" y="539"/>
                </a:lnTo>
                <a:lnTo>
                  <a:pt x="270" y="576"/>
                </a:lnTo>
                <a:lnTo>
                  <a:pt x="268" y="611"/>
                </a:lnTo>
                <a:lnTo>
                  <a:pt x="267" y="647"/>
                </a:lnTo>
                <a:lnTo>
                  <a:pt x="267" y="683"/>
                </a:lnTo>
                <a:lnTo>
                  <a:pt x="268" y="719"/>
                </a:lnTo>
                <a:lnTo>
                  <a:pt x="269" y="754"/>
                </a:lnTo>
                <a:lnTo>
                  <a:pt x="273" y="826"/>
                </a:lnTo>
                <a:lnTo>
                  <a:pt x="273" y="826"/>
                </a:lnTo>
                <a:lnTo>
                  <a:pt x="276" y="863"/>
                </a:lnTo>
                <a:lnTo>
                  <a:pt x="280" y="902"/>
                </a:lnTo>
                <a:lnTo>
                  <a:pt x="280" y="902"/>
                </a:lnTo>
                <a:lnTo>
                  <a:pt x="272" y="896"/>
                </a:lnTo>
                <a:lnTo>
                  <a:pt x="265" y="890"/>
                </a:lnTo>
                <a:lnTo>
                  <a:pt x="258" y="883"/>
                </a:lnTo>
                <a:lnTo>
                  <a:pt x="251" y="874"/>
                </a:lnTo>
                <a:lnTo>
                  <a:pt x="245" y="867"/>
                </a:lnTo>
                <a:lnTo>
                  <a:pt x="240" y="859"/>
                </a:lnTo>
                <a:lnTo>
                  <a:pt x="235" y="850"/>
                </a:lnTo>
                <a:lnTo>
                  <a:pt x="231" y="841"/>
                </a:lnTo>
                <a:lnTo>
                  <a:pt x="231" y="841"/>
                </a:lnTo>
                <a:lnTo>
                  <a:pt x="225" y="828"/>
                </a:lnTo>
                <a:lnTo>
                  <a:pt x="222" y="815"/>
                </a:lnTo>
                <a:lnTo>
                  <a:pt x="221" y="802"/>
                </a:lnTo>
                <a:lnTo>
                  <a:pt x="220" y="787"/>
                </a:lnTo>
                <a:lnTo>
                  <a:pt x="221" y="774"/>
                </a:lnTo>
                <a:lnTo>
                  <a:pt x="222" y="760"/>
                </a:lnTo>
                <a:lnTo>
                  <a:pt x="225" y="734"/>
                </a:lnTo>
                <a:lnTo>
                  <a:pt x="225" y="734"/>
                </a:lnTo>
                <a:lnTo>
                  <a:pt x="227" y="717"/>
                </a:lnTo>
                <a:lnTo>
                  <a:pt x="230" y="699"/>
                </a:lnTo>
                <a:lnTo>
                  <a:pt x="231" y="665"/>
                </a:lnTo>
                <a:lnTo>
                  <a:pt x="232" y="631"/>
                </a:lnTo>
                <a:lnTo>
                  <a:pt x="233" y="597"/>
                </a:lnTo>
                <a:lnTo>
                  <a:pt x="233" y="597"/>
                </a:lnTo>
                <a:lnTo>
                  <a:pt x="235" y="581"/>
                </a:lnTo>
                <a:lnTo>
                  <a:pt x="237" y="565"/>
                </a:lnTo>
                <a:lnTo>
                  <a:pt x="239" y="547"/>
                </a:lnTo>
                <a:lnTo>
                  <a:pt x="240" y="531"/>
                </a:lnTo>
                <a:lnTo>
                  <a:pt x="240" y="531"/>
                </a:lnTo>
                <a:lnTo>
                  <a:pt x="240" y="515"/>
                </a:lnTo>
                <a:lnTo>
                  <a:pt x="240" y="500"/>
                </a:lnTo>
                <a:lnTo>
                  <a:pt x="238" y="484"/>
                </a:lnTo>
                <a:lnTo>
                  <a:pt x="236" y="467"/>
                </a:lnTo>
                <a:lnTo>
                  <a:pt x="236" y="467"/>
                </a:lnTo>
                <a:lnTo>
                  <a:pt x="231" y="434"/>
                </a:lnTo>
                <a:lnTo>
                  <a:pt x="225" y="402"/>
                </a:lnTo>
                <a:lnTo>
                  <a:pt x="223" y="385"/>
                </a:lnTo>
                <a:lnTo>
                  <a:pt x="222" y="368"/>
                </a:lnTo>
                <a:lnTo>
                  <a:pt x="223" y="352"/>
                </a:lnTo>
                <a:lnTo>
                  <a:pt x="225" y="335"/>
                </a:lnTo>
                <a:lnTo>
                  <a:pt x="225" y="335"/>
                </a:lnTo>
                <a:lnTo>
                  <a:pt x="230" y="319"/>
                </a:lnTo>
                <a:lnTo>
                  <a:pt x="235" y="303"/>
                </a:lnTo>
                <a:lnTo>
                  <a:pt x="241" y="289"/>
                </a:lnTo>
                <a:lnTo>
                  <a:pt x="249" y="275"/>
                </a:lnTo>
                <a:lnTo>
                  <a:pt x="258" y="262"/>
                </a:lnTo>
                <a:lnTo>
                  <a:pt x="268" y="250"/>
                </a:lnTo>
                <a:lnTo>
                  <a:pt x="279" y="238"/>
                </a:lnTo>
                <a:lnTo>
                  <a:pt x="291" y="226"/>
                </a:lnTo>
                <a:lnTo>
                  <a:pt x="291" y="226"/>
                </a:lnTo>
                <a:lnTo>
                  <a:pt x="303" y="217"/>
                </a:lnTo>
                <a:lnTo>
                  <a:pt x="317" y="208"/>
                </a:lnTo>
                <a:lnTo>
                  <a:pt x="331" y="200"/>
                </a:lnTo>
                <a:lnTo>
                  <a:pt x="345" y="194"/>
                </a:lnTo>
                <a:lnTo>
                  <a:pt x="359" y="188"/>
                </a:lnTo>
                <a:lnTo>
                  <a:pt x="374" y="183"/>
                </a:lnTo>
                <a:lnTo>
                  <a:pt x="389" y="179"/>
                </a:lnTo>
                <a:lnTo>
                  <a:pt x="405" y="176"/>
                </a:lnTo>
                <a:lnTo>
                  <a:pt x="405" y="176"/>
                </a:lnTo>
                <a:lnTo>
                  <a:pt x="424" y="174"/>
                </a:lnTo>
                <a:lnTo>
                  <a:pt x="443" y="172"/>
                </a:lnTo>
                <a:lnTo>
                  <a:pt x="481" y="169"/>
                </a:lnTo>
                <a:lnTo>
                  <a:pt x="481" y="169"/>
                </a:lnTo>
                <a:lnTo>
                  <a:pt x="498" y="167"/>
                </a:lnTo>
                <a:lnTo>
                  <a:pt x="514" y="164"/>
                </a:lnTo>
                <a:lnTo>
                  <a:pt x="547" y="157"/>
                </a:lnTo>
                <a:lnTo>
                  <a:pt x="547" y="157"/>
                </a:lnTo>
                <a:lnTo>
                  <a:pt x="547" y="157"/>
                </a:lnTo>
                <a:lnTo>
                  <a:pt x="547" y="157"/>
                </a:lnTo>
                <a:close/>
                <a:moveTo>
                  <a:pt x="535" y="151"/>
                </a:moveTo>
                <a:lnTo>
                  <a:pt x="535" y="151"/>
                </a:lnTo>
                <a:lnTo>
                  <a:pt x="508" y="157"/>
                </a:lnTo>
                <a:lnTo>
                  <a:pt x="495" y="159"/>
                </a:lnTo>
                <a:lnTo>
                  <a:pt x="481" y="161"/>
                </a:lnTo>
                <a:lnTo>
                  <a:pt x="481" y="161"/>
                </a:lnTo>
                <a:lnTo>
                  <a:pt x="445" y="164"/>
                </a:lnTo>
                <a:lnTo>
                  <a:pt x="427" y="165"/>
                </a:lnTo>
                <a:lnTo>
                  <a:pt x="410" y="167"/>
                </a:lnTo>
                <a:lnTo>
                  <a:pt x="410" y="167"/>
                </a:lnTo>
                <a:lnTo>
                  <a:pt x="396" y="169"/>
                </a:lnTo>
                <a:lnTo>
                  <a:pt x="382" y="172"/>
                </a:lnTo>
                <a:lnTo>
                  <a:pt x="369" y="175"/>
                </a:lnTo>
                <a:lnTo>
                  <a:pt x="356" y="180"/>
                </a:lnTo>
                <a:lnTo>
                  <a:pt x="344" y="184"/>
                </a:lnTo>
                <a:lnTo>
                  <a:pt x="332" y="190"/>
                </a:lnTo>
                <a:lnTo>
                  <a:pt x="320" y="196"/>
                </a:lnTo>
                <a:lnTo>
                  <a:pt x="307" y="203"/>
                </a:lnTo>
                <a:lnTo>
                  <a:pt x="307" y="203"/>
                </a:lnTo>
                <a:lnTo>
                  <a:pt x="296" y="211"/>
                </a:lnTo>
                <a:lnTo>
                  <a:pt x="285" y="220"/>
                </a:lnTo>
                <a:lnTo>
                  <a:pt x="275" y="230"/>
                </a:lnTo>
                <a:lnTo>
                  <a:pt x="265" y="240"/>
                </a:lnTo>
                <a:lnTo>
                  <a:pt x="257" y="250"/>
                </a:lnTo>
                <a:lnTo>
                  <a:pt x="249" y="261"/>
                </a:lnTo>
                <a:lnTo>
                  <a:pt x="242" y="272"/>
                </a:lnTo>
                <a:lnTo>
                  <a:pt x="235" y="284"/>
                </a:lnTo>
                <a:lnTo>
                  <a:pt x="230" y="296"/>
                </a:lnTo>
                <a:lnTo>
                  <a:pt x="224" y="308"/>
                </a:lnTo>
                <a:lnTo>
                  <a:pt x="220" y="322"/>
                </a:lnTo>
                <a:lnTo>
                  <a:pt x="217" y="335"/>
                </a:lnTo>
                <a:lnTo>
                  <a:pt x="215" y="348"/>
                </a:lnTo>
                <a:lnTo>
                  <a:pt x="213" y="362"/>
                </a:lnTo>
                <a:lnTo>
                  <a:pt x="213" y="375"/>
                </a:lnTo>
                <a:lnTo>
                  <a:pt x="214" y="389"/>
                </a:lnTo>
                <a:lnTo>
                  <a:pt x="214" y="389"/>
                </a:lnTo>
                <a:lnTo>
                  <a:pt x="215" y="406"/>
                </a:lnTo>
                <a:lnTo>
                  <a:pt x="218" y="421"/>
                </a:lnTo>
                <a:lnTo>
                  <a:pt x="223" y="452"/>
                </a:lnTo>
                <a:lnTo>
                  <a:pt x="229" y="484"/>
                </a:lnTo>
                <a:lnTo>
                  <a:pt x="231" y="499"/>
                </a:lnTo>
                <a:lnTo>
                  <a:pt x="232" y="515"/>
                </a:lnTo>
                <a:lnTo>
                  <a:pt x="232" y="515"/>
                </a:lnTo>
                <a:lnTo>
                  <a:pt x="231" y="531"/>
                </a:lnTo>
                <a:lnTo>
                  <a:pt x="230" y="548"/>
                </a:lnTo>
                <a:lnTo>
                  <a:pt x="225" y="581"/>
                </a:lnTo>
                <a:lnTo>
                  <a:pt x="225" y="581"/>
                </a:lnTo>
                <a:lnTo>
                  <a:pt x="223" y="604"/>
                </a:lnTo>
                <a:lnTo>
                  <a:pt x="223" y="604"/>
                </a:lnTo>
                <a:lnTo>
                  <a:pt x="222" y="604"/>
                </a:lnTo>
                <a:lnTo>
                  <a:pt x="220" y="604"/>
                </a:lnTo>
                <a:lnTo>
                  <a:pt x="220" y="604"/>
                </a:lnTo>
                <a:lnTo>
                  <a:pt x="214" y="605"/>
                </a:lnTo>
                <a:lnTo>
                  <a:pt x="208" y="606"/>
                </a:lnTo>
                <a:lnTo>
                  <a:pt x="202" y="606"/>
                </a:lnTo>
                <a:lnTo>
                  <a:pt x="196" y="606"/>
                </a:lnTo>
                <a:lnTo>
                  <a:pt x="184" y="603"/>
                </a:lnTo>
                <a:lnTo>
                  <a:pt x="174" y="598"/>
                </a:lnTo>
                <a:lnTo>
                  <a:pt x="164" y="591"/>
                </a:lnTo>
                <a:lnTo>
                  <a:pt x="155" y="582"/>
                </a:lnTo>
                <a:lnTo>
                  <a:pt x="148" y="573"/>
                </a:lnTo>
                <a:lnTo>
                  <a:pt x="140" y="563"/>
                </a:lnTo>
                <a:lnTo>
                  <a:pt x="140" y="563"/>
                </a:lnTo>
                <a:lnTo>
                  <a:pt x="140" y="528"/>
                </a:lnTo>
                <a:lnTo>
                  <a:pt x="140" y="528"/>
                </a:lnTo>
                <a:lnTo>
                  <a:pt x="138" y="497"/>
                </a:lnTo>
                <a:lnTo>
                  <a:pt x="136" y="465"/>
                </a:lnTo>
                <a:lnTo>
                  <a:pt x="134" y="434"/>
                </a:lnTo>
                <a:lnTo>
                  <a:pt x="133" y="404"/>
                </a:lnTo>
                <a:lnTo>
                  <a:pt x="134" y="372"/>
                </a:lnTo>
                <a:lnTo>
                  <a:pt x="135" y="357"/>
                </a:lnTo>
                <a:lnTo>
                  <a:pt x="137" y="341"/>
                </a:lnTo>
                <a:lnTo>
                  <a:pt x="139" y="326"/>
                </a:lnTo>
                <a:lnTo>
                  <a:pt x="142" y="311"/>
                </a:lnTo>
                <a:lnTo>
                  <a:pt x="148" y="295"/>
                </a:lnTo>
                <a:lnTo>
                  <a:pt x="153" y="280"/>
                </a:lnTo>
                <a:lnTo>
                  <a:pt x="153" y="280"/>
                </a:lnTo>
                <a:lnTo>
                  <a:pt x="159" y="266"/>
                </a:lnTo>
                <a:lnTo>
                  <a:pt x="166" y="252"/>
                </a:lnTo>
                <a:lnTo>
                  <a:pt x="174" y="239"/>
                </a:lnTo>
                <a:lnTo>
                  <a:pt x="183" y="226"/>
                </a:lnTo>
                <a:lnTo>
                  <a:pt x="192" y="214"/>
                </a:lnTo>
                <a:lnTo>
                  <a:pt x="202" y="202"/>
                </a:lnTo>
                <a:lnTo>
                  <a:pt x="213" y="192"/>
                </a:lnTo>
                <a:lnTo>
                  <a:pt x="225" y="181"/>
                </a:lnTo>
                <a:lnTo>
                  <a:pt x="238" y="172"/>
                </a:lnTo>
                <a:lnTo>
                  <a:pt x="250" y="163"/>
                </a:lnTo>
                <a:lnTo>
                  <a:pt x="263" y="155"/>
                </a:lnTo>
                <a:lnTo>
                  <a:pt x="277" y="148"/>
                </a:lnTo>
                <a:lnTo>
                  <a:pt x="290" y="140"/>
                </a:lnTo>
                <a:lnTo>
                  <a:pt x="304" y="134"/>
                </a:lnTo>
                <a:lnTo>
                  <a:pt x="320" y="129"/>
                </a:lnTo>
                <a:lnTo>
                  <a:pt x="334" y="124"/>
                </a:lnTo>
                <a:lnTo>
                  <a:pt x="334" y="124"/>
                </a:lnTo>
                <a:lnTo>
                  <a:pt x="354" y="120"/>
                </a:lnTo>
                <a:lnTo>
                  <a:pt x="375" y="117"/>
                </a:lnTo>
                <a:lnTo>
                  <a:pt x="396" y="116"/>
                </a:lnTo>
                <a:lnTo>
                  <a:pt x="416" y="117"/>
                </a:lnTo>
                <a:lnTo>
                  <a:pt x="416" y="117"/>
                </a:lnTo>
                <a:lnTo>
                  <a:pt x="419" y="117"/>
                </a:lnTo>
                <a:lnTo>
                  <a:pt x="419" y="117"/>
                </a:lnTo>
                <a:lnTo>
                  <a:pt x="434" y="119"/>
                </a:lnTo>
                <a:lnTo>
                  <a:pt x="448" y="121"/>
                </a:lnTo>
                <a:lnTo>
                  <a:pt x="463" y="124"/>
                </a:lnTo>
                <a:lnTo>
                  <a:pt x="479" y="128"/>
                </a:lnTo>
                <a:lnTo>
                  <a:pt x="493" y="133"/>
                </a:lnTo>
                <a:lnTo>
                  <a:pt x="507" y="138"/>
                </a:lnTo>
                <a:lnTo>
                  <a:pt x="535" y="151"/>
                </a:lnTo>
                <a:lnTo>
                  <a:pt x="535" y="151"/>
                </a:lnTo>
                <a:close/>
                <a:moveTo>
                  <a:pt x="138" y="293"/>
                </a:moveTo>
                <a:lnTo>
                  <a:pt x="138" y="293"/>
                </a:lnTo>
                <a:lnTo>
                  <a:pt x="110" y="306"/>
                </a:lnTo>
                <a:lnTo>
                  <a:pt x="110" y="306"/>
                </a:lnTo>
                <a:lnTo>
                  <a:pt x="99" y="312"/>
                </a:lnTo>
                <a:lnTo>
                  <a:pt x="88" y="316"/>
                </a:lnTo>
                <a:lnTo>
                  <a:pt x="88" y="316"/>
                </a:lnTo>
                <a:lnTo>
                  <a:pt x="85" y="317"/>
                </a:lnTo>
                <a:lnTo>
                  <a:pt x="84" y="317"/>
                </a:lnTo>
                <a:lnTo>
                  <a:pt x="88" y="314"/>
                </a:lnTo>
                <a:lnTo>
                  <a:pt x="97" y="308"/>
                </a:lnTo>
                <a:lnTo>
                  <a:pt x="97" y="308"/>
                </a:lnTo>
                <a:lnTo>
                  <a:pt x="109" y="303"/>
                </a:lnTo>
                <a:lnTo>
                  <a:pt x="121" y="298"/>
                </a:lnTo>
                <a:lnTo>
                  <a:pt x="132" y="291"/>
                </a:lnTo>
                <a:lnTo>
                  <a:pt x="142" y="283"/>
                </a:lnTo>
                <a:lnTo>
                  <a:pt x="142" y="283"/>
                </a:lnTo>
                <a:lnTo>
                  <a:pt x="138" y="293"/>
                </a:lnTo>
                <a:lnTo>
                  <a:pt x="138" y="293"/>
                </a:lnTo>
                <a:close/>
                <a:moveTo>
                  <a:pt x="144" y="277"/>
                </a:moveTo>
                <a:lnTo>
                  <a:pt x="144" y="277"/>
                </a:lnTo>
                <a:lnTo>
                  <a:pt x="129" y="284"/>
                </a:lnTo>
                <a:lnTo>
                  <a:pt x="115" y="291"/>
                </a:lnTo>
                <a:lnTo>
                  <a:pt x="115" y="291"/>
                </a:lnTo>
                <a:lnTo>
                  <a:pt x="97" y="300"/>
                </a:lnTo>
                <a:lnTo>
                  <a:pt x="97" y="300"/>
                </a:lnTo>
                <a:lnTo>
                  <a:pt x="90" y="303"/>
                </a:lnTo>
                <a:lnTo>
                  <a:pt x="90" y="303"/>
                </a:lnTo>
                <a:lnTo>
                  <a:pt x="94" y="301"/>
                </a:lnTo>
                <a:lnTo>
                  <a:pt x="94" y="301"/>
                </a:lnTo>
                <a:lnTo>
                  <a:pt x="107" y="294"/>
                </a:lnTo>
                <a:lnTo>
                  <a:pt x="121" y="287"/>
                </a:lnTo>
                <a:lnTo>
                  <a:pt x="134" y="280"/>
                </a:lnTo>
                <a:lnTo>
                  <a:pt x="148" y="271"/>
                </a:lnTo>
                <a:lnTo>
                  <a:pt x="148" y="271"/>
                </a:lnTo>
                <a:lnTo>
                  <a:pt x="144" y="277"/>
                </a:lnTo>
                <a:lnTo>
                  <a:pt x="144" y="277"/>
                </a:lnTo>
                <a:close/>
                <a:moveTo>
                  <a:pt x="286" y="101"/>
                </a:moveTo>
                <a:lnTo>
                  <a:pt x="286" y="101"/>
                </a:lnTo>
                <a:lnTo>
                  <a:pt x="294" y="99"/>
                </a:lnTo>
                <a:lnTo>
                  <a:pt x="297" y="99"/>
                </a:lnTo>
                <a:lnTo>
                  <a:pt x="297" y="99"/>
                </a:lnTo>
                <a:lnTo>
                  <a:pt x="295" y="101"/>
                </a:lnTo>
                <a:lnTo>
                  <a:pt x="295" y="101"/>
                </a:lnTo>
                <a:lnTo>
                  <a:pt x="286" y="106"/>
                </a:lnTo>
                <a:lnTo>
                  <a:pt x="278" y="112"/>
                </a:lnTo>
                <a:lnTo>
                  <a:pt x="278" y="112"/>
                </a:lnTo>
                <a:lnTo>
                  <a:pt x="277" y="104"/>
                </a:lnTo>
                <a:lnTo>
                  <a:pt x="277" y="104"/>
                </a:lnTo>
                <a:lnTo>
                  <a:pt x="277" y="104"/>
                </a:lnTo>
                <a:lnTo>
                  <a:pt x="277" y="104"/>
                </a:lnTo>
                <a:lnTo>
                  <a:pt x="282" y="103"/>
                </a:lnTo>
                <a:lnTo>
                  <a:pt x="286" y="101"/>
                </a:lnTo>
                <a:lnTo>
                  <a:pt x="286" y="101"/>
                </a:lnTo>
                <a:close/>
                <a:moveTo>
                  <a:pt x="283" y="101"/>
                </a:moveTo>
                <a:lnTo>
                  <a:pt x="283" y="101"/>
                </a:lnTo>
                <a:lnTo>
                  <a:pt x="291" y="97"/>
                </a:lnTo>
                <a:lnTo>
                  <a:pt x="291" y="97"/>
                </a:lnTo>
                <a:lnTo>
                  <a:pt x="283" y="101"/>
                </a:lnTo>
                <a:lnTo>
                  <a:pt x="283" y="101"/>
                </a:lnTo>
                <a:close/>
                <a:moveTo>
                  <a:pt x="285" y="133"/>
                </a:moveTo>
                <a:lnTo>
                  <a:pt x="285" y="133"/>
                </a:lnTo>
                <a:lnTo>
                  <a:pt x="282" y="134"/>
                </a:lnTo>
                <a:lnTo>
                  <a:pt x="282" y="134"/>
                </a:lnTo>
                <a:lnTo>
                  <a:pt x="280" y="124"/>
                </a:lnTo>
                <a:lnTo>
                  <a:pt x="280" y="124"/>
                </a:lnTo>
                <a:lnTo>
                  <a:pt x="286" y="123"/>
                </a:lnTo>
                <a:lnTo>
                  <a:pt x="292" y="120"/>
                </a:lnTo>
                <a:lnTo>
                  <a:pt x="292" y="120"/>
                </a:lnTo>
                <a:lnTo>
                  <a:pt x="301" y="121"/>
                </a:lnTo>
                <a:lnTo>
                  <a:pt x="301" y="121"/>
                </a:lnTo>
                <a:lnTo>
                  <a:pt x="293" y="126"/>
                </a:lnTo>
                <a:lnTo>
                  <a:pt x="293" y="126"/>
                </a:lnTo>
                <a:lnTo>
                  <a:pt x="285" y="131"/>
                </a:lnTo>
                <a:lnTo>
                  <a:pt x="285" y="131"/>
                </a:lnTo>
                <a:lnTo>
                  <a:pt x="285" y="132"/>
                </a:lnTo>
                <a:lnTo>
                  <a:pt x="285" y="133"/>
                </a:lnTo>
                <a:lnTo>
                  <a:pt x="285" y="133"/>
                </a:lnTo>
                <a:close/>
                <a:moveTo>
                  <a:pt x="278" y="114"/>
                </a:moveTo>
                <a:lnTo>
                  <a:pt x="278" y="114"/>
                </a:lnTo>
                <a:lnTo>
                  <a:pt x="288" y="110"/>
                </a:lnTo>
                <a:lnTo>
                  <a:pt x="297" y="106"/>
                </a:lnTo>
                <a:lnTo>
                  <a:pt x="297" y="106"/>
                </a:lnTo>
                <a:lnTo>
                  <a:pt x="295" y="113"/>
                </a:lnTo>
                <a:lnTo>
                  <a:pt x="295" y="113"/>
                </a:lnTo>
                <a:lnTo>
                  <a:pt x="289" y="116"/>
                </a:lnTo>
                <a:lnTo>
                  <a:pt x="289" y="116"/>
                </a:lnTo>
                <a:lnTo>
                  <a:pt x="279" y="122"/>
                </a:lnTo>
                <a:lnTo>
                  <a:pt x="279" y="122"/>
                </a:lnTo>
                <a:lnTo>
                  <a:pt x="278" y="114"/>
                </a:lnTo>
                <a:lnTo>
                  <a:pt x="278" y="114"/>
                </a:lnTo>
                <a:close/>
                <a:moveTo>
                  <a:pt x="420" y="95"/>
                </a:moveTo>
                <a:lnTo>
                  <a:pt x="420" y="95"/>
                </a:lnTo>
                <a:lnTo>
                  <a:pt x="431" y="92"/>
                </a:lnTo>
                <a:lnTo>
                  <a:pt x="437" y="91"/>
                </a:lnTo>
                <a:lnTo>
                  <a:pt x="443" y="91"/>
                </a:lnTo>
                <a:lnTo>
                  <a:pt x="443" y="91"/>
                </a:lnTo>
                <a:lnTo>
                  <a:pt x="439" y="93"/>
                </a:lnTo>
                <a:lnTo>
                  <a:pt x="436" y="95"/>
                </a:lnTo>
                <a:lnTo>
                  <a:pt x="436" y="95"/>
                </a:lnTo>
                <a:lnTo>
                  <a:pt x="427" y="99"/>
                </a:lnTo>
                <a:lnTo>
                  <a:pt x="427" y="99"/>
                </a:lnTo>
                <a:lnTo>
                  <a:pt x="421" y="102"/>
                </a:lnTo>
                <a:lnTo>
                  <a:pt x="421" y="102"/>
                </a:lnTo>
                <a:lnTo>
                  <a:pt x="420" y="95"/>
                </a:lnTo>
                <a:lnTo>
                  <a:pt x="420" y="95"/>
                </a:lnTo>
                <a:close/>
                <a:moveTo>
                  <a:pt x="422" y="109"/>
                </a:moveTo>
                <a:lnTo>
                  <a:pt x="422" y="109"/>
                </a:lnTo>
                <a:lnTo>
                  <a:pt x="422" y="106"/>
                </a:lnTo>
                <a:lnTo>
                  <a:pt x="422" y="106"/>
                </a:lnTo>
                <a:lnTo>
                  <a:pt x="434" y="102"/>
                </a:lnTo>
                <a:lnTo>
                  <a:pt x="440" y="100"/>
                </a:lnTo>
                <a:lnTo>
                  <a:pt x="447" y="100"/>
                </a:lnTo>
                <a:lnTo>
                  <a:pt x="447" y="100"/>
                </a:lnTo>
                <a:lnTo>
                  <a:pt x="437" y="106"/>
                </a:lnTo>
                <a:lnTo>
                  <a:pt x="437" y="106"/>
                </a:lnTo>
                <a:lnTo>
                  <a:pt x="434" y="107"/>
                </a:lnTo>
                <a:lnTo>
                  <a:pt x="431" y="110"/>
                </a:lnTo>
                <a:lnTo>
                  <a:pt x="431" y="110"/>
                </a:lnTo>
                <a:lnTo>
                  <a:pt x="422" y="109"/>
                </a:lnTo>
                <a:lnTo>
                  <a:pt x="422" y="109"/>
                </a:lnTo>
                <a:close/>
                <a:moveTo>
                  <a:pt x="442" y="111"/>
                </a:moveTo>
                <a:lnTo>
                  <a:pt x="442" y="111"/>
                </a:lnTo>
                <a:lnTo>
                  <a:pt x="447" y="111"/>
                </a:lnTo>
                <a:lnTo>
                  <a:pt x="449" y="111"/>
                </a:lnTo>
                <a:lnTo>
                  <a:pt x="449" y="113"/>
                </a:lnTo>
                <a:lnTo>
                  <a:pt x="449" y="113"/>
                </a:lnTo>
                <a:lnTo>
                  <a:pt x="442" y="111"/>
                </a:lnTo>
                <a:lnTo>
                  <a:pt x="442" y="111"/>
                </a:lnTo>
                <a:close/>
                <a:moveTo>
                  <a:pt x="446" y="88"/>
                </a:moveTo>
                <a:lnTo>
                  <a:pt x="446" y="88"/>
                </a:lnTo>
                <a:lnTo>
                  <a:pt x="449" y="94"/>
                </a:lnTo>
                <a:lnTo>
                  <a:pt x="451" y="100"/>
                </a:lnTo>
                <a:lnTo>
                  <a:pt x="453" y="113"/>
                </a:lnTo>
                <a:lnTo>
                  <a:pt x="453" y="113"/>
                </a:lnTo>
                <a:lnTo>
                  <a:pt x="451" y="113"/>
                </a:lnTo>
                <a:lnTo>
                  <a:pt x="451" y="113"/>
                </a:lnTo>
                <a:lnTo>
                  <a:pt x="451" y="113"/>
                </a:lnTo>
                <a:lnTo>
                  <a:pt x="451" y="113"/>
                </a:lnTo>
                <a:lnTo>
                  <a:pt x="451" y="111"/>
                </a:lnTo>
                <a:lnTo>
                  <a:pt x="450" y="110"/>
                </a:lnTo>
                <a:lnTo>
                  <a:pt x="448" y="109"/>
                </a:lnTo>
                <a:lnTo>
                  <a:pt x="444" y="109"/>
                </a:lnTo>
                <a:lnTo>
                  <a:pt x="441" y="109"/>
                </a:lnTo>
                <a:lnTo>
                  <a:pt x="441" y="109"/>
                </a:lnTo>
                <a:lnTo>
                  <a:pt x="435" y="110"/>
                </a:lnTo>
                <a:lnTo>
                  <a:pt x="435" y="110"/>
                </a:lnTo>
                <a:lnTo>
                  <a:pt x="433" y="110"/>
                </a:lnTo>
                <a:lnTo>
                  <a:pt x="433" y="110"/>
                </a:lnTo>
                <a:lnTo>
                  <a:pt x="436" y="108"/>
                </a:lnTo>
                <a:lnTo>
                  <a:pt x="436" y="108"/>
                </a:lnTo>
                <a:lnTo>
                  <a:pt x="444" y="105"/>
                </a:lnTo>
                <a:lnTo>
                  <a:pt x="447" y="103"/>
                </a:lnTo>
                <a:lnTo>
                  <a:pt x="450" y="100"/>
                </a:lnTo>
                <a:lnTo>
                  <a:pt x="450" y="100"/>
                </a:lnTo>
                <a:lnTo>
                  <a:pt x="450" y="99"/>
                </a:lnTo>
                <a:lnTo>
                  <a:pt x="449" y="98"/>
                </a:lnTo>
                <a:lnTo>
                  <a:pt x="449" y="98"/>
                </a:lnTo>
                <a:lnTo>
                  <a:pt x="446" y="98"/>
                </a:lnTo>
                <a:lnTo>
                  <a:pt x="442" y="98"/>
                </a:lnTo>
                <a:lnTo>
                  <a:pt x="435" y="99"/>
                </a:lnTo>
                <a:lnTo>
                  <a:pt x="422" y="104"/>
                </a:lnTo>
                <a:lnTo>
                  <a:pt x="422" y="104"/>
                </a:lnTo>
                <a:lnTo>
                  <a:pt x="434" y="98"/>
                </a:lnTo>
                <a:lnTo>
                  <a:pt x="440" y="95"/>
                </a:lnTo>
                <a:lnTo>
                  <a:pt x="445" y="92"/>
                </a:lnTo>
                <a:lnTo>
                  <a:pt x="445" y="92"/>
                </a:lnTo>
                <a:lnTo>
                  <a:pt x="446" y="91"/>
                </a:lnTo>
                <a:lnTo>
                  <a:pt x="445" y="90"/>
                </a:lnTo>
                <a:lnTo>
                  <a:pt x="445" y="90"/>
                </a:lnTo>
                <a:lnTo>
                  <a:pt x="442" y="89"/>
                </a:lnTo>
                <a:lnTo>
                  <a:pt x="439" y="89"/>
                </a:lnTo>
                <a:lnTo>
                  <a:pt x="433" y="90"/>
                </a:lnTo>
                <a:lnTo>
                  <a:pt x="421" y="93"/>
                </a:lnTo>
                <a:lnTo>
                  <a:pt x="421" y="93"/>
                </a:lnTo>
                <a:lnTo>
                  <a:pt x="431" y="88"/>
                </a:lnTo>
                <a:lnTo>
                  <a:pt x="436" y="84"/>
                </a:lnTo>
                <a:lnTo>
                  <a:pt x="439" y="80"/>
                </a:lnTo>
                <a:lnTo>
                  <a:pt x="439" y="80"/>
                </a:lnTo>
                <a:lnTo>
                  <a:pt x="443" y="84"/>
                </a:lnTo>
                <a:lnTo>
                  <a:pt x="446" y="88"/>
                </a:lnTo>
                <a:lnTo>
                  <a:pt x="446" y="88"/>
                </a:lnTo>
                <a:close/>
                <a:moveTo>
                  <a:pt x="419" y="91"/>
                </a:moveTo>
                <a:lnTo>
                  <a:pt x="419" y="91"/>
                </a:lnTo>
                <a:lnTo>
                  <a:pt x="417" y="86"/>
                </a:lnTo>
                <a:lnTo>
                  <a:pt x="417" y="86"/>
                </a:lnTo>
                <a:lnTo>
                  <a:pt x="422" y="85"/>
                </a:lnTo>
                <a:lnTo>
                  <a:pt x="422" y="85"/>
                </a:lnTo>
                <a:lnTo>
                  <a:pt x="430" y="82"/>
                </a:lnTo>
                <a:lnTo>
                  <a:pt x="437" y="80"/>
                </a:lnTo>
                <a:lnTo>
                  <a:pt x="437" y="80"/>
                </a:lnTo>
                <a:lnTo>
                  <a:pt x="434" y="84"/>
                </a:lnTo>
                <a:lnTo>
                  <a:pt x="430" y="87"/>
                </a:lnTo>
                <a:lnTo>
                  <a:pt x="419" y="91"/>
                </a:lnTo>
                <a:lnTo>
                  <a:pt x="419" y="91"/>
                </a:lnTo>
                <a:close/>
                <a:moveTo>
                  <a:pt x="436" y="78"/>
                </a:moveTo>
                <a:lnTo>
                  <a:pt x="436" y="78"/>
                </a:lnTo>
                <a:lnTo>
                  <a:pt x="431" y="79"/>
                </a:lnTo>
                <a:lnTo>
                  <a:pt x="426" y="81"/>
                </a:lnTo>
                <a:lnTo>
                  <a:pt x="416" y="84"/>
                </a:lnTo>
                <a:lnTo>
                  <a:pt x="416" y="84"/>
                </a:lnTo>
                <a:lnTo>
                  <a:pt x="415" y="83"/>
                </a:lnTo>
                <a:lnTo>
                  <a:pt x="415" y="83"/>
                </a:lnTo>
                <a:lnTo>
                  <a:pt x="422" y="78"/>
                </a:lnTo>
                <a:lnTo>
                  <a:pt x="422" y="78"/>
                </a:lnTo>
                <a:lnTo>
                  <a:pt x="426" y="74"/>
                </a:lnTo>
                <a:lnTo>
                  <a:pt x="426" y="74"/>
                </a:lnTo>
                <a:lnTo>
                  <a:pt x="431" y="76"/>
                </a:lnTo>
                <a:lnTo>
                  <a:pt x="436" y="78"/>
                </a:lnTo>
                <a:lnTo>
                  <a:pt x="436" y="78"/>
                </a:lnTo>
                <a:close/>
                <a:moveTo>
                  <a:pt x="423" y="74"/>
                </a:moveTo>
                <a:lnTo>
                  <a:pt x="423" y="74"/>
                </a:lnTo>
                <a:lnTo>
                  <a:pt x="419" y="76"/>
                </a:lnTo>
                <a:lnTo>
                  <a:pt x="416" y="79"/>
                </a:lnTo>
                <a:lnTo>
                  <a:pt x="416" y="79"/>
                </a:lnTo>
                <a:lnTo>
                  <a:pt x="414" y="81"/>
                </a:lnTo>
                <a:lnTo>
                  <a:pt x="414" y="81"/>
                </a:lnTo>
                <a:lnTo>
                  <a:pt x="411" y="77"/>
                </a:lnTo>
                <a:lnTo>
                  <a:pt x="411" y="77"/>
                </a:lnTo>
                <a:lnTo>
                  <a:pt x="417" y="76"/>
                </a:lnTo>
                <a:lnTo>
                  <a:pt x="423" y="74"/>
                </a:lnTo>
                <a:lnTo>
                  <a:pt x="423" y="74"/>
                </a:lnTo>
                <a:lnTo>
                  <a:pt x="423" y="74"/>
                </a:lnTo>
                <a:lnTo>
                  <a:pt x="423" y="74"/>
                </a:lnTo>
                <a:close/>
                <a:moveTo>
                  <a:pt x="418" y="73"/>
                </a:moveTo>
                <a:lnTo>
                  <a:pt x="418" y="73"/>
                </a:lnTo>
                <a:lnTo>
                  <a:pt x="418" y="73"/>
                </a:lnTo>
                <a:lnTo>
                  <a:pt x="418" y="73"/>
                </a:lnTo>
                <a:lnTo>
                  <a:pt x="414" y="74"/>
                </a:lnTo>
                <a:lnTo>
                  <a:pt x="409" y="74"/>
                </a:lnTo>
                <a:lnTo>
                  <a:pt x="409" y="74"/>
                </a:lnTo>
                <a:lnTo>
                  <a:pt x="407" y="72"/>
                </a:lnTo>
                <a:lnTo>
                  <a:pt x="407" y="72"/>
                </a:lnTo>
                <a:lnTo>
                  <a:pt x="418" y="73"/>
                </a:lnTo>
                <a:lnTo>
                  <a:pt x="418" y="73"/>
                </a:lnTo>
                <a:close/>
                <a:moveTo>
                  <a:pt x="413" y="108"/>
                </a:moveTo>
                <a:lnTo>
                  <a:pt x="413" y="108"/>
                </a:lnTo>
                <a:lnTo>
                  <a:pt x="401" y="107"/>
                </a:lnTo>
                <a:lnTo>
                  <a:pt x="388" y="107"/>
                </a:lnTo>
                <a:lnTo>
                  <a:pt x="364" y="110"/>
                </a:lnTo>
                <a:lnTo>
                  <a:pt x="341" y="114"/>
                </a:lnTo>
                <a:lnTo>
                  <a:pt x="318" y="120"/>
                </a:lnTo>
                <a:lnTo>
                  <a:pt x="318" y="120"/>
                </a:lnTo>
                <a:lnTo>
                  <a:pt x="317" y="101"/>
                </a:lnTo>
                <a:lnTo>
                  <a:pt x="317" y="91"/>
                </a:lnTo>
                <a:lnTo>
                  <a:pt x="317" y="80"/>
                </a:lnTo>
                <a:lnTo>
                  <a:pt x="319" y="69"/>
                </a:lnTo>
                <a:lnTo>
                  <a:pt x="321" y="58"/>
                </a:lnTo>
                <a:lnTo>
                  <a:pt x="323" y="54"/>
                </a:lnTo>
                <a:lnTo>
                  <a:pt x="325" y="50"/>
                </a:lnTo>
                <a:lnTo>
                  <a:pt x="328" y="46"/>
                </a:lnTo>
                <a:lnTo>
                  <a:pt x="332" y="43"/>
                </a:lnTo>
                <a:lnTo>
                  <a:pt x="332" y="43"/>
                </a:lnTo>
                <a:lnTo>
                  <a:pt x="334" y="42"/>
                </a:lnTo>
                <a:lnTo>
                  <a:pt x="337" y="41"/>
                </a:lnTo>
                <a:lnTo>
                  <a:pt x="343" y="41"/>
                </a:lnTo>
                <a:lnTo>
                  <a:pt x="349" y="42"/>
                </a:lnTo>
                <a:lnTo>
                  <a:pt x="355" y="45"/>
                </a:lnTo>
                <a:lnTo>
                  <a:pt x="368" y="53"/>
                </a:lnTo>
                <a:lnTo>
                  <a:pt x="377" y="60"/>
                </a:lnTo>
                <a:lnTo>
                  <a:pt x="377" y="60"/>
                </a:lnTo>
                <a:lnTo>
                  <a:pt x="391" y="70"/>
                </a:lnTo>
                <a:lnTo>
                  <a:pt x="397" y="75"/>
                </a:lnTo>
                <a:lnTo>
                  <a:pt x="403" y="81"/>
                </a:lnTo>
                <a:lnTo>
                  <a:pt x="407" y="86"/>
                </a:lnTo>
                <a:lnTo>
                  <a:pt x="410" y="93"/>
                </a:lnTo>
                <a:lnTo>
                  <a:pt x="413" y="100"/>
                </a:lnTo>
                <a:lnTo>
                  <a:pt x="413" y="108"/>
                </a:lnTo>
                <a:lnTo>
                  <a:pt x="413" y="108"/>
                </a:lnTo>
                <a:close/>
                <a:moveTo>
                  <a:pt x="334" y="33"/>
                </a:moveTo>
                <a:lnTo>
                  <a:pt x="334" y="33"/>
                </a:lnTo>
                <a:lnTo>
                  <a:pt x="343" y="28"/>
                </a:lnTo>
                <a:lnTo>
                  <a:pt x="343" y="28"/>
                </a:lnTo>
                <a:lnTo>
                  <a:pt x="351" y="26"/>
                </a:lnTo>
                <a:lnTo>
                  <a:pt x="351" y="26"/>
                </a:lnTo>
                <a:lnTo>
                  <a:pt x="353" y="25"/>
                </a:lnTo>
                <a:lnTo>
                  <a:pt x="353" y="25"/>
                </a:lnTo>
                <a:lnTo>
                  <a:pt x="353" y="25"/>
                </a:lnTo>
                <a:lnTo>
                  <a:pt x="353" y="25"/>
                </a:lnTo>
                <a:lnTo>
                  <a:pt x="347" y="29"/>
                </a:lnTo>
                <a:lnTo>
                  <a:pt x="341" y="32"/>
                </a:lnTo>
                <a:lnTo>
                  <a:pt x="341" y="32"/>
                </a:lnTo>
                <a:lnTo>
                  <a:pt x="337" y="32"/>
                </a:lnTo>
                <a:lnTo>
                  <a:pt x="337" y="32"/>
                </a:lnTo>
                <a:lnTo>
                  <a:pt x="334" y="33"/>
                </a:lnTo>
                <a:lnTo>
                  <a:pt x="334" y="33"/>
                </a:lnTo>
                <a:close/>
                <a:moveTo>
                  <a:pt x="350" y="34"/>
                </a:moveTo>
                <a:lnTo>
                  <a:pt x="350" y="34"/>
                </a:lnTo>
                <a:lnTo>
                  <a:pt x="352" y="33"/>
                </a:lnTo>
                <a:lnTo>
                  <a:pt x="352" y="33"/>
                </a:lnTo>
                <a:lnTo>
                  <a:pt x="356" y="32"/>
                </a:lnTo>
                <a:lnTo>
                  <a:pt x="360" y="33"/>
                </a:lnTo>
                <a:lnTo>
                  <a:pt x="360" y="33"/>
                </a:lnTo>
                <a:lnTo>
                  <a:pt x="356" y="36"/>
                </a:lnTo>
                <a:lnTo>
                  <a:pt x="356" y="36"/>
                </a:lnTo>
                <a:lnTo>
                  <a:pt x="350" y="34"/>
                </a:lnTo>
                <a:lnTo>
                  <a:pt x="350" y="34"/>
                </a:lnTo>
                <a:close/>
                <a:moveTo>
                  <a:pt x="364" y="32"/>
                </a:moveTo>
                <a:lnTo>
                  <a:pt x="364" y="32"/>
                </a:lnTo>
                <a:lnTo>
                  <a:pt x="370" y="44"/>
                </a:lnTo>
                <a:lnTo>
                  <a:pt x="370" y="44"/>
                </a:lnTo>
                <a:lnTo>
                  <a:pt x="367" y="42"/>
                </a:lnTo>
                <a:lnTo>
                  <a:pt x="367" y="42"/>
                </a:lnTo>
                <a:lnTo>
                  <a:pt x="368" y="41"/>
                </a:lnTo>
                <a:lnTo>
                  <a:pt x="368" y="40"/>
                </a:lnTo>
                <a:lnTo>
                  <a:pt x="368" y="40"/>
                </a:lnTo>
                <a:lnTo>
                  <a:pt x="364" y="38"/>
                </a:lnTo>
                <a:lnTo>
                  <a:pt x="362" y="37"/>
                </a:lnTo>
                <a:lnTo>
                  <a:pt x="362" y="35"/>
                </a:lnTo>
                <a:lnTo>
                  <a:pt x="364" y="32"/>
                </a:lnTo>
                <a:lnTo>
                  <a:pt x="364" y="32"/>
                </a:lnTo>
                <a:close/>
                <a:moveTo>
                  <a:pt x="360" y="24"/>
                </a:move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3" y="29"/>
                </a:lnTo>
                <a:lnTo>
                  <a:pt x="363" y="29"/>
                </a:lnTo>
                <a:lnTo>
                  <a:pt x="359" y="29"/>
                </a:lnTo>
                <a:lnTo>
                  <a:pt x="355" y="30"/>
                </a:lnTo>
                <a:lnTo>
                  <a:pt x="348" y="32"/>
                </a:lnTo>
                <a:lnTo>
                  <a:pt x="348" y="32"/>
                </a:lnTo>
                <a:lnTo>
                  <a:pt x="346" y="33"/>
                </a:lnTo>
                <a:lnTo>
                  <a:pt x="346" y="33"/>
                </a:lnTo>
                <a:lnTo>
                  <a:pt x="345" y="33"/>
                </a:lnTo>
                <a:lnTo>
                  <a:pt x="345" y="33"/>
                </a:lnTo>
                <a:lnTo>
                  <a:pt x="347" y="31"/>
                </a:lnTo>
                <a:lnTo>
                  <a:pt x="347" y="31"/>
                </a:lnTo>
                <a:lnTo>
                  <a:pt x="360" y="24"/>
                </a:lnTo>
                <a:lnTo>
                  <a:pt x="360" y="24"/>
                </a:lnTo>
                <a:close/>
                <a:moveTo>
                  <a:pt x="328" y="12"/>
                </a:moveTo>
                <a:lnTo>
                  <a:pt x="328" y="12"/>
                </a:lnTo>
                <a:lnTo>
                  <a:pt x="332" y="10"/>
                </a:lnTo>
                <a:lnTo>
                  <a:pt x="336" y="9"/>
                </a:lnTo>
                <a:lnTo>
                  <a:pt x="340" y="9"/>
                </a:lnTo>
                <a:lnTo>
                  <a:pt x="343" y="9"/>
                </a:lnTo>
                <a:lnTo>
                  <a:pt x="343" y="9"/>
                </a:lnTo>
                <a:lnTo>
                  <a:pt x="332" y="15"/>
                </a:lnTo>
                <a:lnTo>
                  <a:pt x="326" y="17"/>
                </a:lnTo>
                <a:lnTo>
                  <a:pt x="321" y="18"/>
                </a:lnTo>
                <a:lnTo>
                  <a:pt x="321" y="18"/>
                </a:lnTo>
                <a:lnTo>
                  <a:pt x="324" y="15"/>
                </a:lnTo>
                <a:lnTo>
                  <a:pt x="328" y="12"/>
                </a:lnTo>
                <a:lnTo>
                  <a:pt x="328" y="12"/>
                </a:lnTo>
                <a:close/>
                <a:moveTo>
                  <a:pt x="319" y="21"/>
                </a:moveTo>
                <a:lnTo>
                  <a:pt x="319" y="21"/>
                </a:lnTo>
                <a:lnTo>
                  <a:pt x="323" y="20"/>
                </a:lnTo>
                <a:lnTo>
                  <a:pt x="328" y="18"/>
                </a:lnTo>
                <a:lnTo>
                  <a:pt x="328" y="18"/>
                </a:lnTo>
                <a:lnTo>
                  <a:pt x="335" y="15"/>
                </a:lnTo>
                <a:lnTo>
                  <a:pt x="335" y="15"/>
                </a:lnTo>
                <a:lnTo>
                  <a:pt x="342" y="12"/>
                </a:lnTo>
                <a:lnTo>
                  <a:pt x="344" y="10"/>
                </a:lnTo>
                <a:lnTo>
                  <a:pt x="342" y="12"/>
                </a:lnTo>
                <a:lnTo>
                  <a:pt x="342" y="12"/>
                </a:lnTo>
                <a:lnTo>
                  <a:pt x="335" y="16"/>
                </a:lnTo>
                <a:lnTo>
                  <a:pt x="329" y="19"/>
                </a:lnTo>
                <a:lnTo>
                  <a:pt x="315" y="25"/>
                </a:lnTo>
                <a:lnTo>
                  <a:pt x="315" y="25"/>
                </a:lnTo>
                <a:lnTo>
                  <a:pt x="319" y="21"/>
                </a:lnTo>
                <a:lnTo>
                  <a:pt x="319" y="21"/>
                </a:lnTo>
                <a:close/>
                <a:moveTo>
                  <a:pt x="313" y="28"/>
                </a:moveTo>
                <a:lnTo>
                  <a:pt x="313" y="28"/>
                </a:lnTo>
                <a:lnTo>
                  <a:pt x="331" y="20"/>
                </a:lnTo>
                <a:lnTo>
                  <a:pt x="339" y="16"/>
                </a:lnTo>
                <a:lnTo>
                  <a:pt x="347" y="11"/>
                </a:lnTo>
                <a:lnTo>
                  <a:pt x="347" y="11"/>
                </a:lnTo>
                <a:lnTo>
                  <a:pt x="353" y="15"/>
                </a:lnTo>
                <a:lnTo>
                  <a:pt x="353" y="15"/>
                </a:lnTo>
                <a:lnTo>
                  <a:pt x="353" y="15"/>
                </a:lnTo>
                <a:lnTo>
                  <a:pt x="353" y="15"/>
                </a:lnTo>
                <a:lnTo>
                  <a:pt x="342" y="18"/>
                </a:lnTo>
                <a:lnTo>
                  <a:pt x="331" y="22"/>
                </a:lnTo>
                <a:lnTo>
                  <a:pt x="331" y="22"/>
                </a:lnTo>
                <a:lnTo>
                  <a:pt x="318" y="27"/>
                </a:lnTo>
                <a:lnTo>
                  <a:pt x="318" y="27"/>
                </a:lnTo>
                <a:lnTo>
                  <a:pt x="313" y="29"/>
                </a:lnTo>
                <a:lnTo>
                  <a:pt x="313" y="29"/>
                </a:lnTo>
                <a:lnTo>
                  <a:pt x="313" y="28"/>
                </a:lnTo>
                <a:lnTo>
                  <a:pt x="313" y="28"/>
                </a:lnTo>
                <a:close/>
                <a:moveTo>
                  <a:pt x="312" y="31"/>
                </a:moveTo>
                <a:lnTo>
                  <a:pt x="312" y="31"/>
                </a:lnTo>
                <a:lnTo>
                  <a:pt x="319" y="29"/>
                </a:lnTo>
                <a:lnTo>
                  <a:pt x="327" y="26"/>
                </a:lnTo>
                <a:lnTo>
                  <a:pt x="327" y="26"/>
                </a:lnTo>
                <a:lnTo>
                  <a:pt x="340" y="21"/>
                </a:lnTo>
                <a:lnTo>
                  <a:pt x="340" y="21"/>
                </a:lnTo>
                <a:lnTo>
                  <a:pt x="347" y="18"/>
                </a:lnTo>
                <a:lnTo>
                  <a:pt x="348" y="18"/>
                </a:lnTo>
                <a:lnTo>
                  <a:pt x="347" y="19"/>
                </a:lnTo>
                <a:lnTo>
                  <a:pt x="343" y="21"/>
                </a:lnTo>
                <a:lnTo>
                  <a:pt x="343" y="21"/>
                </a:lnTo>
                <a:lnTo>
                  <a:pt x="335" y="25"/>
                </a:lnTo>
                <a:lnTo>
                  <a:pt x="326" y="29"/>
                </a:lnTo>
                <a:lnTo>
                  <a:pt x="317" y="32"/>
                </a:lnTo>
                <a:lnTo>
                  <a:pt x="308" y="36"/>
                </a:lnTo>
                <a:lnTo>
                  <a:pt x="308" y="36"/>
                </a:lnTo>
                <a:lnTo>
                  <a:pt x="312" y="31"/>
                </a:lnTo>
                <a:lnTo>
                  <a:pt x="312" y="31"/>
                </a:lnTo>
                <a:close/>
                <a:moveTo>
                  <a:pt x="306" y="39"/>
                </a:moveTo>
                <a:lnTo>
                  <a:pt x="306" y="39"/>
                </a:lnTo>
                <a:lnTo>
                  <a:pt x="319" y="34"/>
                </a:lnTo>
                <a:lnTo>
                  <a:pt x="331" y="29"/>
                </a:lnTo>
                <a:lnTo>
                  <a:pt x="343" y="24"/>
                </a:lnTo>
                <a:lnTo>
                  <a:pt x="348" y="20"/>
                </a:lnTo>
                <a:lnTo>
                  <a:pt x="354" y="17"/>
                </a:lnTo>
                <a:lnTo>
                  <a:pt x="354" y="17"/>
                </a:lnTo>
                <a:lnTo>
                  <a:pt x="354" y="16"/>
                </a:lnTo>
                <a:lnTo>
                  <a:pt x="354" y="16"/>
                </a:lnTo>
                <a:lnTo>
                  <a:pt x="358" y="21"/>
                </a:lnTo>
                <a:lnTo>
                  <a:pt x="358" y="21"/>
                </a:lnTo>
                <a:lnTo>
                  <a:pt x="359" y="22"/>
                </a:lnTo>
                <a:lnTo>
                  <a:pt x="359" y="22"/>
                </a:lnTo>
                <a:lnTo>
                  <a:pt x="346" y="25"/>
                </a:lnTo>
                <a:lnTo>
                  <a:pt x="334" y="30"/>
                </a:lnTo>
                <a:lnTo>
                  <a:pt x="334" y="30"/>
                </a:lnTo>
                <a:lnTo>
                  <a:pt x="315" y="39"/>
                </a:lnTo>
                <a:lnTo>
                  <a:pt x="315" y="39"/>
                </a:lnTo>
                <a:lnTo>
                  <a:pt x="305" y="42"/>
                </a:lnTo>
                <a:lnTo>
                  <a:pt x="305" y="42"/>
                </a:lnTo>
                <a:lnTo>
                  <a:pt x="306" y="39"/>
                </a:lnTo>
                <a:lnTo>
                  <a:pt x="306" y="39"/>
                </a:lnTo>
                <a:close/>
                <a:moveTo>
                  <a:pt x="304" y="44"/>
                </a:moveTo>
                <a:lnTo>
                  <a:pt x="304" y="44"/>
                </a:lnTo>
                <a:lnTo>
                  <a:pt x="315" y="41"/>
                </a:lnTo>
                <a:lnTo>
                  <a:pt x="324" y="37"/>
                </a:lnTo>
                <a:lnTo>
                  <a:pt x="324" y="37"/>
                </a:lnTo>
                <a:lnTo>
                  <a:pt x="321" y="41"/>
                </a:lnTo>
                <a:lnTo>
                  <a:pt x="317" y="45"/>
                </a:lnTo>
                <a:lnTo>
                  <a:pt x="317" y="45"/>
                </a:lnTo>
                <a:lnTo>
                  <a:pt x="301" y="50"/>
                </a:lnTo>
                <a:lnTo>
                  <a:pt x="301" y="50"/>
                </a:lnTo>
                <a:lnTo>
                  <a:pt x="304" y="44"/>
                </a:lnTo>
                <a:lnTo>
                  <a:pt x="304" y="44"/>
                </a:lnTo>
                <a:close/>
                <a:moveTo>
                  <a:pt x="299" y="53"/>
                </a:moveTo>
                <a:lnTo>
                  <a:pt x="299" y="53"/>
                </a:lnTo>
                <a:lnTo>
                  <a:pt x="310" y="49"/>
                </a:lnTo>
                <a:lnTo>
                  <a:pt x="310" y="49"/>
                </a:lnTo>
                <a:lnTo>
                  <a:pt x="315" y="48"/>
                </a:lnTo>
                <a:lnTo>
                  <a:pt x="315" y="48"/>
                </a:lnTo>
                <a:lnTo>
                  <a:pt x="315" y="48"/>
                </a:lnTo>
                <a:lnTo>
                  <a:pt x="308" y="51"/>
                </a:lnTo>
                <a:lnTo>
                  <a:pt x="308" y="51"/>
                </a:lnTo>
                <a:lnTo>
                  <a:pt x="295" y="59"/>
                </a:lnTo>
                <a:lnTo>
                  <a:pt x="295" y="59"/>
                </a:lnTo>
                <a:lnTo>
                  <a:pt x="299" y="53"/>
                </a:lnTo>
                <a:lnTo>
                  <a:pt x="299" y="53"/>
                </a:lnTo>
                <a:close/>
                <a:moveTo>
                  <a:pt x="290" y="67"/>
                </a:moveTo>
                <a:lnTo>
                  <a:pt x="290" y="67"/>
                </a:lnTo>
                <a:lnTo>
                  <a:pt x="297" y="63"/>
                </a:lnTo>
                <a:lnTo>
                  <a:pt x="297" y="63"/>
                </a:lnTo>
                <a:lnTo>
                  <a:pt x="304" y="60"/>
                </a:lnTo>
                <a:lnTo>
                  <a:pt x="305" y="60"/>
                </a:lnTo>
                <a:lnTo>
                  <a:pt x="304" y="61"/>
                </a:lnTo>
                <a:lnTo>
                  <a:pt x="300" y="64"/>
                </a:lnTo>
                <a:lnTo>
                  <a:pt x="300" y="64"/>
                </a:lnTo>
                <a:lnTo>
                  <a:pt x="287" y="72"/>
                </a:lnTo>
                <a:lnTo>
                  <a:pt x="287" y="72"/>
                </a:lnTo>
                <a:lnTo>
                  <a:pt x="290" y="67"/>
                </a:lnTo>
                <a:lnTo>
                  <a:pt x="290" y="67"/>
                </a:lnTo>
                <a:close/>
                <a:moveTo>
                  <a:pt x="286" y="74"/>
                </a:moveTo>
                <a:lnTo>
                  <a:pt x="286" y="74"/>
                </a:lnTo>
                <a:lnTo>
                  <a:pt x="299" y="67"/>
                </a:lnTo>
                <a:lnTo>
                  <a:pt x="305" y="63"/>
                </a:lnTo>
                <a:lnTo>
                  <a:pt x="311" y="59"/>
                </a:lnTo>
                <a:lnTo>
                  <a:pt x="311" y="59"/>
                </a:lnTo>
                <a:lnTo>
                  <a:pt x="312" y="57"/>
                </a:lnTo>
                <a:lnTo>
                  <a:pt x="310" y="57"/>
                </a:lnTo>
                <a:lnTo>
                  <a:pt x="310" y="57"/>
                </a:lnTo>
                <a:lnTo>
                  <a:pt x="304" y="58"/>
                </a:lnTo>
                <a:lnTo>
                  <a:pt x="299" y="60"/>
                </a:lnTo>
                <a:lnTo>
                  <a:pt x="299" y="60"/>
                </a:lnTo>
                <a:lnTo>
                  <a:pt x="291" y="64"/>
                </a:lnTo>
                <a:lnTo>
                  <a:pt x="291" y="64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303" y="56"/>
                </a:lnTo>
                <a:lnTo>
                  <a:pt x="315" y="50"/>
                </a:lnTo>
                <a:lnTo>
                  <a:pt x="315" y="50"/>
                </a:lnTo>
                <a:lnTo>
                  <a:pt x="312" y="59"/>
                </a:lnTo>
                <a:lnTo>
                  <a:pt x="310" y="69"/>
                </a:lnTo>
                <a:lnTo>
                  <a:pt x="308" y="79"/>
                </a:lnTo>
                <a:lnTo>
                  <a:pt x="308" y="88"/>
                </a:lnTo>
                <a:lnTo>
                  <a:pt x="308" y="107"/>
                </a:lnTo>
                <a:lnTo>
                  <a:pt x="308" y="121"/>
                </a:lnTo>
                <a:lnTo>
                  <a:pt x="308" y="121"/>
                </a:lnTo>
                <a:lnTo>
                  <a:pt x="310" y="123"/>
                </a:lnTo>
                <a:lnTo>
                  <a:pt x="310" y="123"/>
                </a:lnTo>
                <a:lnTo>
                  <a:pt x="300" y="126"/>
                </a:lnTo>
                <a:lnTo>
                  <a:pt x="300" y="126"/>
                </a:lnTo>
                <a:lnTo>
                  <a:pt x="299" y="126"/>
                </a:lnTo>
                <a:lnTo>
                  <a:pt x="299" y="126"/>
                </a:lnTo>
                <a:lnTo>
                  <a:pt x="298" y="126"/>
                </a:lnTo>
                <a:lnTo>
                  <a:pt x="298" y="126"/>
                </a:lnTo>
                <a:lnTo>
                  <a:pt x="303" y="123"/>
                </a:lnTo>
                <a:lnTo>
                  <a:pt x="306" y="117"/>
                </a:lnTo>
                <a:lnTo>
                  <a:pt x="306" y="117"/>
                </a:lnTo>
                <a:lnTo>
                  <a:pt x="306" y="117"/>
                </a:lnTo>
                <a:lnTo>
                  <a:pt x="306" y="116"/>
                </a:lnTo>
                <a:lnTo>
                  <a:pt x="306" y="116"/>
                </a:lnTo>
                <a:lnTo>
                  <a:pt x="300" y="115"/>
                </a:lnTo>
                <a:lnTo>
                  <a:pt x="295" y="117"/>
                </a:lnTo>
                <a:lnTo>
                  <a:pt x="295" y="117"/>
                </a:lnTo>
                <a:lnTo>
                  <a:pt x="286" y="121"/>
                </a:lnTo>
                <a:lnTo>
                  <a:pt x="282" y="123"/>
                </a:lnTo>
                <a:lnTo>
                  <a:pt x="284" y="121"/>
                </a:lnTo>
                <a:lnTo>
                  <a:pt x="284" y="121"/>
                </a:lnTo>
                <a:lnTo>
                  <a:pt x="295" y="115"/>
                </a:lnTo>
                <a:lnTo>
                  <a:pt x="300" y="111"/>
                </a:lnTo>
                <a:lnTo>
                  <a:pt x="302" y="108"/>
                </a:lnTo>
                <a:lnTo>
                  <a:pt x="304" y="105"/>
                </a:lnTo>
                <a:lnTo>
                  <a:pt x="304" y="105"/>
                </a:lnTo>
                <a:lnTo>
                  <a:pt x="303" y="104"/>
                </a:lnTo>
                <a:lnTo>
                  <a:pt x="302" y="104"/>
                </a:lnTo>
                <a:lnTo>
                  <a:pt x="302" y="104"/>
                </a:lnTo>
                <a:lnTo>
                  <a:pt x="298" y="104"/>
                </a:lnTo>
                <a:lnTo>
                  <a:pt x="294" y="105"/>
                </a:lnTo>
                <a:lnTo>
                  <a:pt x="285" y="109"/>
                </a:lnTo>
                <a:lnTo>
                  <a:pt x="285" y="109"/>
                </a:lnTo>
                <a:lnTo>
                  <a:pt x="297" y="102"/>
                </a:lnTo>
                <a:lnTo>
                  <a:pt x="302" y="98"/>
                </a:lnTo>
                <a:lnTo>
                  <a:pt x="306" y="94"/>
                </a:lnTo>
                <a:lnTo>
                  <a:pt x="306" y="94"/>
                </a:lnTo>
                <a:lnTo>
                  <a:pt x="306" y="92"/>
                </a:lnTo>
                <a:lnTo>
                  <a:pt x="305" y="92"/>
                </a:lnTo>
                <a:lnTo>
                  <a:pt x="305" y="92"/>
                </a:lnTo>
                <a:lnTo>
                  <a:pt x="301" y="92"/>
                </a:lnTo>
                <a:lnTo>
                  <a:pt x="296" y="94"/>
                </a:lnTo>
                <a:lnTo>
                  <a:pt x="296" y="94"/>
                </a:lnTo>
                <a:lnTo>
                  <a:pt x="296" y="94"/>
                </a:lnTo>
                <a:lnTo>
                  <a:pt x="296" y="94"/>
                </a:lnTo>
                <a:lnTo>
                  <a:pt x="302" y="90"/>
                </a:lnTo>
                <a:lnTo>
                  <a:pt x="306" y="85"/>
                </a:lnTo>
                <a:lnTo>
                  <a:pt x="306" y="85"/>
                </a:lnTo>
                <a:lnTo>
                  <a:pt x="306" y="84"/>
                </a:lnTo>
                <a:lnTo>
                  <a:pt x="305" y="83"/>
                </a:lnTo>
                <a:lnTo>
                  <a:pt x="305" y="83"/>
                </a:lnTo>
                <a:lnTo>
                  <a:pt x="299" y="85"/>
                </a:lnTo>
                <a:lnTo>
                  <a:pt x="292" y="87"/>
                </a:lnTo>
                <a:lnTo>
                  <a:pt x="292" y="87"/>
                </a:lnTo>
                <a:lnTo>
                  <a:pt x="282" y="92"/>
                </a:lnTo>
                <a:lnTo>
                  <a:pt x="280" y="93"/>
                </a:lnTo>
                <a:lnTo>
                  <a:pt x="280" y="92"/>
                </a:lnTo>
                <a:lnTo>
                  <a:pt x="286" y="88"/>
                </a:lnTo>
                <a:lnTo>
                  <a:pt x="286" y="88"/>
                </a:lnTo>
                <a:lnTo>
                  <a:pt x="297" y="81"/>
                </a:lnTo>
                <a:lnTo>
                  <a:pt x="302" y="77"/>
                </a:lnTo>
                <a:lnTo>
                  <a:pt x="307" y="72"/>
                </a:lnTo>
                <a:lnTo>
                  <a:pt x="307" y="72"/>
                </a:lnTo>
                <a:lnTo>
                  <a:pt x="307" y="71"/>
                </a:lnTo>
                <a:lnTo>
                  <a:pt x="306" y="70"/>
                </a:lnTo>
                <a:lnTo>
                  <a:pt x="306" y="70"/>
                </a:lnTo>
                <a:lnTo>
                  <a:pt x="302" y="71"/>
                </a:lnTo>
                <a:lnTo>
                  <a:pt x="298" y="72"/>
                </a:lnTo>
                <a:lnTo>
                  <a:pt x="298" y="72"/>
                </a:lnTo>
                <a:lnTo>
                  <a:pt x="284" y="78"/>
                </a:lnTo>
                <a:lnTo>
                  <a:pt x="284" y="78"/>
                </a:lnTo>
                <a:lnTo>
                  <a:pt x="286" y="74"/>
                </a:lnTo>
                <a:lnTo>
                  <a:pt x="286" y="74"/>
                </a:lnTo>
                <a:close/>
                <a:moveTo>
                  <a:pt x="281" y="83"/>
                </a:moveTo>
                <a:lnTo>
                  <a:pt x="281" y="83"/>
                </a:lnTo>
                <a:lnTo>
                  <a:pt x="283" y="82"/>
                </a:lnTo>
                <a:lnTo>
                  <a:pt x="283" y="82"/>
                </a:lnTo>
                <a:lnTo>
                  <a:pt x="291" y="78"/>
                </a:lnTo>
                <a:lnTo>
                  <a:pt x="291" y="78"/>
                </a:lnTo>
                <a:lnTo>
                  <a:pt x="293" y="76"/>
                </a:lnTo>
                <a:lnTo>
                  <a:pt x="295" y="76"/>
                </a:lnTo>
                <a:lnTo>
                  <a:pt x="298" y="75"/>
                </a:lnTo>
                <a:lnTo>
                  <a:pt x="300" y="76"/>
                </a:lnTo>
                <a:lnTo>
                  <a:pt x="300" y="76"/>
                </a:lnTo>
                <a:lnTo>
                  <a:pt x="295" y="80"/>
                </a:lnTo>
                <a:lnTo>
                  <a:pt x="290" y="84"/>
                </a:lnTo>
                <a:lnTo>
                  <a:pt x="284" y="87"/>
                </a:lnTo>
                <a:lnTo>
                  <a:pt x="278" y="91"/>
                </a:lnTo>
                <a:lnTo>
                  <a:pt x="278" y="91"/>
                </a:lnTo>
                <a:lnTo>
                  <a:pt x="281" y="83"/>
                </a:lnTo>
                <a:lnTo>
                  <a:pt x="281" y="83"/>
                </a:lnTo>
                <a:close/>
                <a:moveTo>
                  <a:pt x="278" y="95"/>
                </a:moveTo>
                <a:lnTo>
                  <a:pt x="278" y="95"/>
                </a:lnTo>
                <a:lnTo>
                  <a:pt x="285" y="93"/>
                </a:lnTo>
                <a:lnTo>
                  <a:pt x="285" y="93"/>
                </a:lnTo>
                <a:lnTo>
                  <a:pt x="297" y="88"/>
                </a:lnTo>
                <a:lnTo>
                  <a:pt x="301" y="87"/>
                </a:lnTo>
                <a:lnTo>
                  <a:pt x="301" y="88"/>
                </a:lnTo>
                <a:lnTo>
                  <a:pt x="298" y="90"/>
                </a:lnTo>
                <a:lnTo>
                  <a:pt x="298" y="90"/>
                </a:lnTo>
                <a:lnTo>
                  <a:pt x="293" y="94"/>
                </a:lnTo>
                <a:lnTo>
                  <a:pt x="288" y="96"/>
                </a:lnTo>
                <a:lnTo>
                  <a:pt x="282" y="99"/>
                </a:lnTo>
                <a:lnTo>
                  <a:pt x="277" y="102"/>
                </a:lnTo>
                <a:lnTo>
                  <a:pt x="277" y="102"/>
                </a:lnTo>
                <a:lnTo>
                  <a:pt x="278" y="95"/>
                </a:lnTo>
                <a:lnTo>
                  <a:pt x="278" y="95"/>
                </a:lnTo>
                <a:close/>
                <a:moveTo>
                  <a:pt x="251" y="142"/>
                </a:moveTo>
                <a:lnTo>
                  <a:pt x="251" y="142"/>
                </a:lnTo>
                <a:lnTo>
                  <a:pt x="243" y="148"/>
                </a:lnTo>
                <a:lnTo>
                  <a:pt x="243" y="148"/>
                </a:lnTo>
                <a:lnTo>
                  <a:pt x="203" y="169"/>
                </a:lnTo>
                <a:lnTo>
                  <a:pt x="203" y="169"/>
                </a:lnTo>
                <a:lnTo>
                  <a:pt x="168" y="188"/>
                </a:lnTo>
                <a:lnTo>
                  <a:pt x="132" y="208"/>
                </a:lnTo>
                <a:lnTo>
                  <a:pt x="132" y="208"/>
                </a:lnTo>
                <a:lnTo>
                  <a:pt x="136" y="206"/>
                </a:lnTo>
                <a:lnTo>
                  <a:pt x="136" y="206"/>
                </a:lnTo>
                <a:lnTo>
                  <a:pt x="154" y="194"/>
                </a:lnTo>
                <a:lnTo>
                  <a:pt x="172" y="183"/>
                </a:lnTo>
                <a:lnTo>
                  <a:pt x="172" y="183"/>
                </a:lnTo>
                <a:lnTo>
                  <a:pt x="188" y="173"/>
                </a:lnTo>
                <a:lnTo>
                  <a:pt x="204" y="164"/>
                </a:lnTo>
                <a:lnTo>
                  <a:pt x="220" y="155"/>
                </a:lnTo>
                <a:lnTo>
                  <a:pt x="237" y="145"/>
                </a:lnTo>
                <a:lnTo>
                  <a:pt x="237" y="145"/>
                </a:lnTo>
                <a:lnTo>
                  <a:pt x="251" y="142"/>
                </a:lnTo>
                <a:lnTo>
                  <a:pt x="251" y="142"/>
                </a:lnTo>
                <a:close/>
                <a:moveTo>
                  <a:pt x="144" y="189"/>
                </a:moveTo>
                <a:lnTo>
                  <a:pt x="144" y="189"/>
                </a:lnTo>
                <a:lnTo>
                  <a:pt x="153" y="182"/>
                </a:lnTo>
                <a:lnTo>
                  <a:pt x="162" y="175"/>
                </a:lnTo>
                <a:lnTo>
                  <a:pt x="172" y="169"/>
                </a:lnTo>
                <a:lnTo>
                  <a:pt x="181" y="164"/>
                </a:lnTo>
                <a:lnTo>
                  <a:pt x="192" y="159"/>
                </a:lnTo>
                <a:lnTo>
                  <a:pt x="202" y="155"/>
                </a:lnTo>
                <a:lnTo>
                  <a:pt x="224" y="149"/>
                </a:lnTo>
                <a:lnTo>
                  <a:pt x="224" y="149"/>
                </a:lnTo>
                <a:lnTo>
                  <a:pt x="183" y="169"/>
                </a:lnTo>
                <a:lnTo>
                  <a:pt x="163" y="180"/>
                </a:lnTo>
                <a:lnTo>
                  <a:pt x="142" y="191"/>
                </a:lnTo>
                <a:lnTo>
                  <a:pt x="142" y="191"/>
                </a:lnTo>
                <a:lnTo>
                  <a:pt x="144" y="189"/>
                </a:lnTo>
                <a:lnTo>
                  <a:pt x="144" y="189"/>
                </a:lnTo>
                <a:close/>
                <a:moveTo>
                  <a:pt x="136" y="198"/>
                </a:moveTo>
                <a:lnTo>
                  <a:pt x="136" y="198"/>
                </a:lnTo>
                <a:lnTo>
                  <a:pt x="161" y="183"/>
                </a:lnTo>
                <a:lnTo>
                  <a:pt x="186" y="170"/>
                </a:lnTo>
                <a:lnTo>
                  <a:pt x="186" y="170"/>
                </a:lnTo>
                <a:lnTo>
                  <a:pt x="215" y="155"/>
                </a:lnTo>
                <a:lnTo>
                  <a:pt x="215" y="155"/>
                </a:lnTo>
                <a:lnTo>
                  <a:pt x="216" y="155"/>
                </a:lnTo>
                <a:lnTo>
                  <a:pt x="216" y="155"/>
                </a:lnTo>
                <a:lnTo>
                  <a:pt x="193" y="168"/>
                </a:lnTo>
                <a:lnTo>
                  <a:pt x="170" y="181"/>
                </a:lnTo>
                <a:lnTo>
                  <a:pt x="148" y="196"/>
                </a:lnTo>
                <a:lnTo>
                  <a:pt x="125" y="211"/>
                </a:lnTo>
                <a:lnTo>
                  <a:pt x="125" y="211"/>
                </a:lnTo>
                <a:lnTo>
                  <a:pt x="136" y="198"/>
                </a:lnTo>
                <a:lnTo>
                  <a:pt x="136" y="198"/>
                </a:lnTo>
                <a:close/>
                <a:moveTo>
                  <a:pt x="120" y="219"/>
                </a:moveTo>
                <a:lnTo>
                  <a:pt x="120" y="219"/>
                </a:lnTo>
                <a:lnTo>
                  <a:pt x="121" y="218"/>
                </a:lnTo>
                <a:lnTo>
                  <a:pt x="121" y="218"/>
                </a:lnTo>
                <a:lnTo>
                  <a:pt x="156" y="197"/>
                </a:lnTo>
                <a:lnTo>
                  <a:pt x="190" y="178"/>
                </a:lnTo>
                <a:lnTo>
                  <a:pt x="190" y="178"/>
                </a:lnTo>
                <a:lnTo>
                  <a:pt x="209" y="168"/>
                </a:lnTo>
                <a:lnTo>
                  <a:pt x="229" y="157"/>
                </a:lnTo>
                <a:lnTo>
                  <a:pt x="229" y="157"/>
                </a:lnTo>
                <a:lnTo>
                  <a:pt x="249" y="146"/>
                </a:lnTo>
                <a:lnTo>
                  <a:pt x="249" y="146"/>
                </a:lnTo>
                <a:lnTo>
                  <a:pt x="256" y="141"/>
                </a:lnTo>
                <a:lnTo>
                  <a:pt x="256" y="141"/>
                </a:lnTo>
                <a:lnTo>
                  <a:pt x="257" y="141"/>
                </a:lnTo>
                <a:lnTo>
                  <a:pt x="257" y="141"/>
                </a:lnTo>
                <a:lnTo>
                  <a:pt x="258" y="141"/>
                </a:lnTo>
                <a:lnTo>
                  <a:pt x="258" y="141"/>
                </a:lnTo>
                <a:lnTo>
                  <a:pt x="255" y="143"/>
                </a:lnTo>
                <a:lnTo>
                  <a:pt x="255" y="143"/>
                </a:lnTo>
                <a:lnTo>
                  <a:pt x="236" y="155"/>
                </a:lnTo>
                <a:lnTo>
                  <a:pt x="217" y="166"/>
                </a:lnTo>
                <a:lnTo>
                  <a:pt x="179" y="186"/>
                </a:lnTo>
                <a:lnTo>
                  <a:pt x="179" y="186"/>
                </a:lnTo>
                <a:lnTo>
                  <a:pt x="163" y="196"/>
                </a:lnTo>
                <a:lnTo>
                  <a:pt x="146" y="207"/>
                </a:lnTo>
                <a:lnTo>
                  <a:pt x="114" y="230"/>
                </a:lnTo>
                <a:lnTo>
                  <a:pt x="114" y="230"/>
                </a:lnTo>
                <a:lnTo>
                  <a:pt x="120" y="219"/>
                </a:lnTo>
                <a:lnTo>
                  <a:pt x="120" y="219"/>
                </a:lnTo>
                <a:close/>
                <a:moveTo>
                  <a:pt x="122" y="226"/>
                </a:moveTo>
                <a:lnTo>
                  <a:pt x="122" y="226"/>
                </a:lnTo>
                <a:lnTo>
                  <a:pt x="144" y="211"/>
                </a:lnTo>
                <a:lnTo>
                  <a:pt x="144" y="211"/>
                </a:lnTo>
                <a:lnTo>
                  <a:pt x="167" y="196"/>
                </a:lnTo>
                <a:lnTo>
                  <a:pt x="190" y="183"/>
                </a:lnTo>
                <a:lnTo>
                  <a:pt x="190" y="183"/>
                </a:lnTo>
                <a:lnTo>
                  <a:pt x="226" y="163"/>
                </a:lnTo>
                <a:lnTo>
                  <a:pt x="246" y="153"/>
                </a:lnTo>
                <a:lnTo>
                  <a:pt x="263" y="140"/>
                </a:lnTo>
                <a:lnTo>
                  <a:pt x="263" y="140"/>
                </a:lnTo>
                <a:lnTo>
                  <a:pt x="273" y="139"/>
                </a:lnTo>
                <a:lnTo>
                  <a:pt x="273" y="139"/>
                </a:lnTo>
                <a:lnTo>
                  <a:pt x="274" y="138"/>
                </a:lnTo>
                <a:lnTo>
                  <a:pt x="274" y="138"/>
                </a:lnTo>
                <a:lnTo>
                  <a:pt x="251" y="152"/>
                </a:lnTo>
                <a:lnTo>
                  <a:pt x="229" y="167"/>
                </a:lnTo>
                <a:lnTo>
                  <a:pt x="229" y="167"/>
                </a:lnTo>
                <a:lnTo>
                  <a:pt x="225" y="170"/>
                </a:lnTo>
                <a:lnTo>
                  <a:pt x="225" y="170"/>
                </a:lnTo>
                <a:lnTo>
                  <a:pt x="199" y="187"/>
                </a:lnTo>
                <a:lnTo>
                  <a:pt x="199" y="187"/>
                </a:lnTo>
                <a:lnTo>
                  <a:pt x="178" y="198"/>
                </a:lnTo>
                <a:lnTo>
                  <a:pt x="156" y="209"/>
                </a:lnTo>
                <a:lnTo>
                  <a:pt x="134" y="220"/>
                </a:lnTo>
                <a:lnTo>
                  <a:pt x="113" y="233"/>
                </a:lnTo>
                <a:lnTo>
                  <a:pt x="113" y="233"/>
                </a:lnTo>
                <a:lnTo>
                  <a:pt x="122" y="226"/>
                </a:lnTo>
                <a:lnTo>
                  <a:pt x="122" y="226"/>
                </a:lnTo>
                <a:close/>
                <a:moveTo>
                  <a:pt x="110" y="237"/>
                </a:moveTo>
                <a:lnTo>
                  <a:pt x="110" y="237"/>
                </a:lnTo>
                <a:lnTo>
                  <a:pt x="119" y="233"/>
                </a:lnTo>
                <a:lnTo>
                  <a:pt x="128" y="227"/>
                </a:lnTo>
                <a:lnTo>
                  <a:pt x="145" y="217"/>
                </a:lnTo>
                <a:lnTo>
                  <a:pt x="145" y="217"/>
                </a:lnTo>
                <a:lnTo>
                  <a:pt x="169" y="206"/>
                </a:lnTo>
                <a:lnTo>
                  <a:pt x="191" y="194"/>
                </a:lnTo>
                <a:lnTo>
                  <a:pt x="191" y="194"/>
                </a:lnTo>
                <a:lnTo>
                  <a:pt x="211" y="181"/>
                </a:lnTo>
                <a:lnTo>
                  <a:pt x="211" y="181"/>
                </a:lnTo>
                <a:lnTo>
                  <a:pt x="194" y="198"/>
                </a:lnTo>
                <a:lnTo>
                  <a:pt x="194" y="198"/>
                </a:lnTo>
                <a:lnTo>
                  <a:pt x="152" y="221"/>
                </a:lnTo>
                <a:lnTo>
                  <a:pt x="129" y="233"/>
                </a:lnTo>
                <a:lnTo>
                  <a:pt x="108" y="243"/>
                </a:lnTo>
                <a:lnTo>
                  <a:pt x="108" y="243"/>
                </a:lnTo>
                <a:lnTo>
                  <a:pt x="110" y="237"/>
                </a:lnTo>
                <a:lnTo>
                  <a:pt x="110" y="237"/>
                </a:lnTo>
                <a:close/>
                <a:moveTo>
                  <a:pt x="157" y="221"/>
                </a:moveTo>
                <a:lnTo>
                  <a:pt x="157" y="221"/>
                </a:lnTo>
                <a:lnTo>
                  <a:pt x="140" y="231"/>
                </a:lnTo>
                <a:lnTo>
                  <a:pt x="140" y="231"/>
                </a:lnTo>
                <a:lnTo>
                  <a:pt x="127" y="236"/>
                </a:lnTo>
                <a:lnTo>
                  <a:pt x="127" y="236"/>
                </a:lnTo>
                <a:lnTo>
                  <a:pt x="152" y="223"/>
                </a:lnTo>
                <a:lnTo>
                  <a:pt x="152" y="223"/>
                </a:lnTo>
                <a:lnTo>
                  <a:pt x="157" y="221"/>
                </a:lnTo>
                <a:lnTo>
                  <a:pt x="157" y="221"/>
                </a:lnTo>
                <a:close/>
                <a:moveTo>
                  <a:pt x="105" y="248"/>
                </a:moveTo>
                <a:lnTo>
                  <a:pt x="105" y="248"/>
                </a:lnTo>
                <a:lnTo>
                  <a:pt x="113" y="244"/>
                </a:lnTo>
                <a:lnTo>
                  <a:pt x="113" y="244"/>
                </a:lnTo>
                <a:lnTo>
                  <a:pt x="132" y="236"/>
                </a:lnTo>
                <a:lnTo>
                  <a:pt x="152" y="226"/>
                </a:lnTo>
                <a:lnTo>
                  <a:pt x="170" y="216"/>
                </a:lnTo>
                <a:lnTo>
                  <a:pt x="188" y="205"/>
                </a:lnTo>
                <a:lnTo>
                  <a:pt x="188" y="205"/>
                </a:lnTo>
                <a:lnTo>
                  <a:pt x="178" y="218"/>
                </a:lnTo>
                <a:lnTo>
                  <a:pt x="178" y="218"/>
                </a:lnTo>
                <a:lnTo>
                  <a:pt x="160" y="225"/>
                </a:lnTo>
                <a:lnTo>
                  <a:pt x="142" y="233"/>
                </a:lnTo>
                <a:lnTo>
                  <a:pt x="142" y="233"/>
                </a:lnTo>
                <a:lnTo>
                  <a:pt x="117" y="244"/>
                </a:lnTo>
                <a:lnTo>
                  <a:pt x="117" y="244"/>
                </a:lnTo>
                <a:lnTo>
                  <a:pt x="108" y="248"/>
                </a:lnTo>
                <a:lnTo>
                  <a:pt x="108" y="248"/>
                </a:lnTo>
                <a:lnTo>
                  <a:pt x="105" y="249"/>
                </a:lnTo>
                <a:lnTo>
                  <a:pt x="105" y="249"/>
                </a:lnTo>
                <a:lnTo>
                  <a:pt x="105" y="248"/>
                </a:lnTo>
                <a:lnTo>
                  <a:pt x="105" y="248"/>
                </a:lnTo>
                <a:close/>
                <a:moveTo>
                  <a:pt x="104" y="251"/>
                </a:moveTo>
                <a:lnTo>
                  <a:pt x="104" y="251"/>
                </a:lnTo>
                <a:lnTo>
                  <a:pt x="119" y="245"/>
                </a:lnTo>
                <a:lnTo>
                  <a:pt x="135" y="239"/>
                </a:lnTo>
                <a:lnTo>
                  <a:pt x="135" y="239"/>
                </a:lnTo>
                <a:lnTo>
                  <a:pt x="156" y="231"/>
                </a:lnTo>
                <a:lnTo>
                  <a:pt x="167" y="226"/>
                </a:lnTo>
                <a:lnTo>
                  <a:pt x="176" y="221"/>
                </a:lnTo>
                <a:lnTo>
                  <a:pt x="176" y="221"/>
                </a:lnTo>
                <a:lnTo>
                  <a:pt x="176" y="222"/>
                </a:lnTo>
                <a:lnTo>
                  <a:pt x="176" y="222"/>
                </a:lnTo>
                <a:lnTo>
                  <a:pt x="156" y="234"/>
                </a:lnTo>
                <a:lnTo>
                  <a:pt x="136" y="245"/>
                </a:lnTo>
                <a:lnTo>
                  <a:pt x="116" y="255"/>
                </a:lnTo>
                <a:lnTo>
                  <a:pt x="97" y="267"/>
                </a:lnTo>
                <a:lnTo>
                  <a:pt x="97" y="267"/>
                </a:lnTo>
                <a:lnTo>
                  <a:pt x="104" y="251"/>
                </a:lnTo>
                <a:lnTo>
                  <a:pt x="104" y="251"/>
                </a:lnTo>
                <a:close/>
                <a:moveTo>
                  <a:pt x="96" y="270"/>
                </a:moveTo>
                <a:lnTo>
                  <a:pt x="96" y="270"/>
                </a:lnTo>
                <a:lnTo>
                  <a:pt x="115" y="259"/>
                </a:lnTo>
                <a:lnTo>
                  <a:pt x="134" y="248"/>
                </a:lnTo>
                <a:lnTo>
                  <a:pt x="173" y="226"/>
                </a:lnTo>
                <a:lnTo>
                  <a:pt x="173" y="226"/>
                </a:lnTo>
                <a:lnTo>
                  <a:pt x="166" y="237"/>
                </a:lnTo>
                <a:lnTo>
                  <a:pt x="166" y="237"/>
                </a:lnTo>
                <a:lnTo>
                  <a:pt x="159" y="239"/>
                </a:lnTo>
                <a:lnTo>
                  <a:pt x="151" y="243"/>
                </a:lnTo>
                <a:lnTo>
                  <a:pt x="136" y="250"/>
                </a:lnTo>
                <a:lnTo>
                  <a:pt x="136" y="250"/>
                </a:lnTo>
                <a:lnTo>
                  <a:pt x="115" y="259"/>
                </a:lnTo>
                <a:lnTo>
                  <a:pt x="96" y="270"/>
                </a:lnTo>
                <a:lnTo>
                  <a:pt x="96" y="270"/>
                </a:lnTo>
                <a:lnTo>
                  <a:pt x="96" y="270"/>
                </a:lnTo>
                <a:lnTo>
                  <a:pt x="96" y="270"/>
                </a:lnTo>
                <a:close/>
                <a:moveTo>
                  <a:pt x="96" y="271"/>
                </a:moveTo>
                <a:lnTo>
                  <a:pt x="96" y="271"/>
                </a:lnTo>
                <a:lnTo>
                  <a:pt x="128" y="256"/>
                </a:lnTo>
                <a:lnTo>
                  <a:pt x="128" y="256"/>
                </a:lnTo>
                <a:lnTo>
                  <a:pt x="148" y="247"/>
                </a:lnTo>
                <a:lnTo>
                  <a:pt x="157" y="243"/>
                </a:lnTo>
                <a:lnTo>
                  <a:pt x="165" y="239"/>
                </a:lnTo>
                <a:lnTo>
                  <a:pt x="165" y="239"/>
                </a:lnTo>
                <a:lnTo>
                  <a:pt x="165" y="239"/>
                </a:lnTo>
                <a:lnTo>
                  <a:pt x="165" y="239"/>
                </a:lnTo>
                <a:lnTo>
                  <a:pt x="146" y="250"/>
                </a:lnTo>
                <a:lnTo>
                  <a:pt x="128" y="259"/>
                </a:lnTo>
                <a:lnTo>
                  <a:pt x="110" y="269"/>
                </a:lnTo>
                <a:lnTo>
                  <a:pt x="93" y="279"/>
                </a:lnTo>
                <a:lnTo>
                  <a:pt x="93" y="279"/>
                </a:lnTo>
                <a:lnTo>
                  <a:pt x="96" y="271"/>
                </a:lnTo>
                <a:lnTo>
                  <a:pt x="96" y="271"/>
                </a:lnTo>
                <a:close/>
                <a:moveTo>
                  <a:pt x="96" y="280"/>
                </a:moveTo>
                <a:lnTo>
                  <a:pt x="96" y="280"/>
                </a:lnTo>
                <a:lnTo>
                  <a:pt x="112" y="270"/>
                </a:lnTo>
                <a:lnTo>
                  <a:pt x="128" y="261"/>
                </a:lnTo>
                <a:lnTo>
                  <a:pt x="145" y="252"/>
                </a:lnTo>
                <a:lnTo>
                  <a:pt x="162" y="243"/>
                </a:lnTo>
                <a:lnTo>
                  <a:pt x="162" y="243"/>
                </a:lnTo>
                <a:lnTo>
                  <a:pt x="158" y="251"/>
                </a:lnTo>
                <a:lnTo>
                  <a:pt x="158" y="251"/>
                </a:lnTo>
                <a:lnTo>
                  <a:pt x="157" y="252"/>
                </a:lnTo>
                <a:lnTo>
                  <a:pt x="157" y="252"/>
                </a:lnTo>
                <a:lnTo>
                  <a:pt x="139" y="260"/>
                </a:lnTo>
                <a:lnTo>
                  <a:pt x="122" y="269"/>
                </a:lnTo>
                <a:lnTo>
                  <a:pt x="122" y="269"/>
                </a:lnTo>
                <a:lnTo>
                  <a:pt x="111" y="274"/>
                </a:lnTo>
                <a:lnTo>
                  <a:pt x="101" y="279"/>
                </a:lnTo>
                <a:lnTo>
                  <a:pt x="101" y="279"/>
                </a:lnTo>
                <a:lnTo>
                  <a:pt x="93" y="282"/>
                </a:lnTo>
                <a:lnTo>
                  <a:pt x="92" y="283"/>
                </a:lnTo>
                <a:lnTo>
                  <a:pt x="96" y="280"/>
                </a:lnTo>
                <a:lnTo>
                  <a:pt x="96" y="280"/>
                </a:lnTo>
                <a:close/>
                <a:moveTo>
                  <a:pt x="91" y="284"/>
                </a:moveTo>
                <a:lnTo>
                  <a:pt x="91" y="284"/>
                </a:lnTo>
                <a:lnTo>
                  <a:pt x="108" y="278"/>
                </a:lnTo>
                <a:lnTo>
                  <a:pt x="123" y="271"/>
                </a:lnTo>
                <a:lnTo>
                  <a:pt x="123" y="271"/>
                </a:lnTo>
                <a:lnTo>
                  <a:pt x="140" y="262"/>
                </a:lnTo>
                <a:lnTo>
                  <a:pt x="140" y="262"/>
                </a:lnTo>
                <a:lnTo>
                  <a:pt x="152" y="256"/>
                </a:lnTo>
                <a:lnTo>
                  <a:pt x="154" y="255"/>
                </a:lnTo>
                <a:lnTo>
                  <a:pt x="146" y="260"/>
                </a:lnTo>
                <a:lnTo>
                  <a:pt x="146" y="260"/>
                </a:lnTo>
                <a:lnTo>
                  <a:pt x="140" y="264"/>
                </a:lnTo>
                <a:lnTo>
                  <a:pt x="133" y="268"/>
                </a:lnTo>
                <a:lnTo>
                  <a:pt x="118" y="275"/>
                </a:lnTo>
                <a:lnTo>
                  <a:pt x="103" y="282"/>
                </a:lnTo>
                <a:lnTo>
                  <a:pt x="96" y="286"/>
                </a:lnTo>
                <a:lnTo>
                  <a:pt x="89" y="291"/>
                </a:lnTo>
                <a:lnTo>
                  <a:pt x="89" y="291"/>
                </a:lnTo>
                <a:lnTo>
                  <a:pt x="91" y="284"/>
                </a:lnTo>
                <a:lnTo>
                  <a:pt x="91" y="284"/>
                </a:lnTo>
                <a:close/>
                <a:moveTo>
                  <a:pt x="94" y="290"/>
                </a:moveTo>
                <a:lnTo>
                  <a:pt x="94" y="290"/>
                </a:lnTo>
                <a:lnTo>
                  <a:pt x="101" y="285"/>
                </a:lnTo>
                <a:lnTo>
                  <a:pt x="109" y="281"/>
                </a:lnTo>
                <a:lnTo>
                  <a:pt x="124" y="274"/>
                </a:lnTo>
                <a:lnTo>
                  <a:pt x="140" y="266"/>
                </a:lnTo>
                <a:lnTo>
                  <a:pt x="148" y="262"/>
                </a:lnTo>
                <a:lnTo>
                  <a:pt x="155" y="257"/>
                </a:lnTo>
                <a:lnTo>
                  <a:pt x="155" y="257"/>
                </a:lnTo>
                <a:lnTo>
                  <a:pt x="151" y="264"/>
                </a:lnTo>
                <a:lnTo>
                  <a:pt x="151" y="264"/>
                </a:lnTo>
                <a:lnTo>
                  <a:pt x="143" y="268"/>
                </a:lnTo>
                <a:lnTo>
                  <a:pt x="136" y="271"/>
                </a:lnTo>
                <a:lnTo>
                  <a:pt x="122" y="278"/>
                </a:lnTo>
                <a:lnTo>
                  <a:pt x="122" y="278"/>
                </a:lnTo>
                <a:lnTo>
                  <a:pt x="113" y="282"/>
                </a:lnTo>
                <a:lnTo>
                  <a:pt x="105" y="286"/>
                </a:lnTo>
                <a:lnTo>
                  <a:pt x="105" y="286"/>
                </a:lnTo>
                <a:lnTo>
                  <a:pt x="92" y="293"/>
                </a:lnTo>
                <a:lnTo>
                  <a:pt x="88" y="294"/>
                </a:lnTo>
                <a:lnTo>
                  <a:pt x="94" y="290"/>
                </a:lnTo>
                <a:lnTo>
                  <a:pt x="94" y="290"/>
                </a:lnTo>
                <a:close/>
                <a:moveTo>
                  <a:pt x="87" y="297"/>
                </a:moveTo>
                <a:lnTo>
                  <a:pt x="87" y="297"/>
                </a:lnTo>
                <a:lnTo>
                  <a:pt x="103" y="290"/>
                </a:lnTo>
                <a:lnTo>
                  <a:pt x="119" y="281"/>
                </a:lnTo>
                <a:lnTo>
                  <a:pt x="119" y="281"/>
                </a:lnTo>
                <a:lnTo>
                  <a:pt x="126" y="278"/>
                </a:lnTo>
                <a:lnTo>
                  <a:pt x="134" y="275"/>
                </a:lnTo>
                <a:lnTo>
                  <a:pt x="142" y="271"/>
                </a:lnTo>
                <a:lnTo>
                  <a:pt x="150" y="267"/>
                </a:lnTo>
                <a:lnTo>
                  <a:pt x="150" y="267"/>
                </a:lnTo>
                <a:lnTo>
                  <a:pt x="150" y="267"/>
                </a:lnTo>
                <a:lnTo>
                  <a:pt x="150" y="267"/>
                </a:lnTo>
                <a:lnTo>
                  <a:pt x="142" y="272"/>
                </a:lnTo>
                <a:lnTo>
                  <a:pt x="134" y="277"/>
                </a:lnTo>
                <a:lnTo>
                  <a:pt x="119" y="284"/>
                </a:lnTo>
                <a:lnTo>
                  <a:pt x="119" y="284"/>
                </a:lnTo>
                <a:lnTo>
                  <a:pt x="102" y="293"/>
                </a:lnTo>
                <a:lnTo>
                  <a:pt x="85" y="303"/>
                </a:lnTo>
                <a:lnTo>
                  <a:pt x="85" y="303"/>
                </a:lnTo>
                <a:lnTo>
                  <a:pt x="87" y="297"/>
                </a:lnTo>
                <a:lnTo>
                  <a:pt x="87" y="297"/>
                </a:lnTo>
                <a:close/>
                <a:moveTo>
                  <a:pt x="84" y="308"/>
                </a:moveTo>
                <a:lnTo>
                  <a:pt x="84" y="308"/>
                </a:lnTo>
                <a:lnTo>
                  <a:pt x="98" y="302"/>
                </a:lnTo>
                <a:lnTo>
                  <a:pt x="111" y="295"/>
                </a:lnTo>
                <a:lnTo>
                  <a:pt x="111" y="295"/>
                </a:lnTo>
                <a:lnTo>
                  <a:pt x="129" y="286"/>
                </a:lnTo>
                <a:lnTo>
                  <a:pt x="129" y="286"/>
                </a:lnTo>
                <a:lnTo>
                  <a:pt x="138" y="281"/>
                </a:lnTo>
                <a:lnTo>
                  <a:pt x="142" y="280"/>
                </a:lnTo>
                <a:lnTo>
                  <a:pt x="142" y="280"/>
                </a:lnTo>
                <a:lnTo>
                  <a:pt x="140" y="282"/>
                </a:lnTo>
                <a:lnTo>
                  <a:pt x="140" y="282"/>
                </a:lnTo>
                <a:lnTo>
                  <a:pt x="134" y="287"/>
                </a:lnTo>
                <a:lnTo>
                  <a:pt x="127" y="292"/>
                </a:lnTo>
                <a:lnTo>
                  <a:pt x="112" y="299"/>
                </a:lnTo>
                <a:lnTo>
                  <a:pt x="97" y="305"/>
                </a:lnTo>
                <a:lnTo>
                  <a:pt x="89" y="310"/>
                </a:lnTo>
                <a:lnTo>
                  <a:pt x="82" y="314"/>
                </a:lnTo>
                <a:lnTo>
                  <a:pt x="82" y="314"/>
                </a:lnTo>
                <a:lnTo>
                  <a:pt x="84" y="308"/>
                </a:lnTo>
                <a:lnTo>
                  <a:pt x="84" y="308"/>
                </a:lnTo>
                <a:close/>
                <a:moveTo>
                  <a:pt x="80" y="320"/>
                </a:moveTo>
                <a:lnTo>
                  <a:pt x="80" y="320"/>
                </a:lnTo>
                <a:lnTo>
                  <a:pt x="91" y="317"/>
                </a:lnTo>
                <a:lnTo>
                  <a:pt x="102" y="313"/>
                </a:lnTo>
                <a:lnTo>
                  <a:pt x="102" y="313"/>
                </a:lnTo>
                <a:lnTo>
                  <a:pt x="123" y="303"/>
                </a:lnTo>
                <a:lnTo>
                  <a:pt x="123" y="303"/>
                </a:lnTo>
                <a:lnTo>
                  <a:pt x="128" y="301"/>
                </a:lnTo>
                <a:lnTo>
                  <a:pt x="128" y="301"/>
                </a:lnTo>
                <a:lnTo>
                  <a:pt x="134" y="297"/>
                </a:lnTo>
                <a:lnTo>
                  <a:pt x="136" y="296"/>
                </a:lnTo>
                <a:lnTo>
                  <a:pt x="134" y="297"/>
                </a:lnTo>
                <a:lnTo>
                  <a:pt x="134" y="297"/>
                </a:lnTo>
                <a:lnTo>
                  <a:pt x="127" y="303"/>
                </a:lnTo>
                <a:lnTo>
                  <a:pt x="118" y="307"/>
                </a:lnTo>
                <a:lnTo>
                  <a:pt x="101" y="315"/>
                </a:lnTo>
                <a:lnTo>
                  <a:pt x="101" y="315"/>
                </a:lnTo>
                <a:lnTo>
                  <a:pt x="89" y="323"/>
                </a:lnTo>
                <a:lnTo>
                  <a:pt x="77" y="331"/>
                </a:lnTo>
                <a:lnTo>
                  <a:pt x="77" y="331"/>
                </a:lnTo>
                <a:lnTo>
                  <a:pt x="80" y="320"/>
                </a:lnTo>
                <a:lnTo>
                  <a:pt x="80" y="320"/>
                </a:lnTo>
                <a:close/>
                <a:moveTo>
                  <a:pt x="76" y="334"/>
                </a:moveTo>
                <a:lnTo>
                  <a:pt x="76" y="334"/>
                </a:lnTo>
                <a:lnTo>
                  <a:pt x="82" y="330"/>
                </a:lnTo>
                <a:lnTo>
                  <a:pt x="82" y="330"/>
                </a:lnTo>
                <a:lnTo>
                  <a:pt x="96" y="322"/>
                </a:lnTo>
                <a:lnTo>
                  <a:pt x="110" y="315"/>
                </a:lnTo>
                <a:lnTo>
                  <a:pt x="124" y="307"/>
                </a:lnTo>
                <a:lnTo>
                  <a:pt x="130" y="303"/>
                </a:lnTo>
                <a:lnTo>
                  <a:pt x="137" y="298"/>
                </a:lnTo>
                <a:lnTo>
                  <a:pt x="137" y="298"/>
                </a:lnTo>
                <a:lnTo>
                  <a:pt x="134" y="307"/>
                </a:lnTo>
                <a:lnTo>
                  <a:pt x="134" y="307"/>
                </a:lnTo>
                <a:lnTo>
                  <a:pt x="120" y="314"/>
                </a:lnTo>
                <a:lnTo>
                  <a:pt x="106" y="320"/>
                </a:lnTo>
                <a:lnTo>
                  <a:pt x="106" y="320"/>
                </a:lnTo>
                <a:lnTo>
                  <a:pt x="90" y="329"/>
                </a:lnTo>
                <a:lnTo>
                  <a:pt x="90" y="329"/>
                </a:lnTo>
                <a:lnTo>
                  <a:pt x="78" y="335"/>
                </a:lnTo>
                <a:lnTo>
                  <a:pt x="78" y="335"/>
                </a:lnTo>
                <a:lnTo>
                  <a:pt x="76" y="335"/>
                </a:lnTo>
                <a:lnTo>
                  <a:pt x="76" y="335"/>
                </a:lnTo>
                <a:lnTo>
                  <a:pt x="76" y="334"/>
                </a:lnTo>
                <a:lnTo>
                  <a:pt x="76" y="334"/>
                </a:lnTo>
                <a:close/>
                <a:moveTo>
                  <a:pt x="75" y="338"/>
                </a:moveTo>
                <a:lnTo>
                  <a:pt x="75" y="338"/>
                </a:lnTo>
                <a:lnTo>
                  <a:pt x="82" y="335"/>
                </a:lnTo>
                <a:lnTo>
                  <a:pt x="89" y="332"/>
                </a:lnTo>
                <a:lnTo>
                  <a:pt x="103" y="324"/>
                </a:lnTo>
                <a:lnTo>
                  <a:pt x="103" y="324"/>
                </a:lnTo>
                <a:lnTo>
                  <a:pt x="111" y="320"/>
                </a:lnTo>
                <a:lnTo>
                  <a:pt x="119" y="316"/>
                </a:lnTo>
                <a:lnTo>
                  <a:pt x="119" y="316"/>
                </a:lnTo>
                <a:lnTo>
                  <a:pt x="122" y="315"/>
                </a:lnTo>
                <a:lnTo>
                  <a:pt x="122" y="315"/>
                </a:lnTo>
                <a:lnTo>
                  <a:pt x="105" y="326"/>
                </a:lnTo>
                <a:lnTo>
                  <a:pt x="88" y="336"/>
                </a:lnTo>
                <a:lnTo>
                  <a:pt x="88" y="336"/>
                </a:lnTo>
                <a:lnTo>
                  <a:pt x="80" y="341"/>
                </a:lnTo>
                <a:lnTo>
                  <a:pt x="72" y="346"/>
                </a:lnTo>
                <a:lnTo>
                  <a:pt x="72" y="346"/>
                </a:lnTo>
                <a:lnTo>
                  <a:pt x="75" y="338"/>
                </a:lnTo>
                <a:lnTo>
                  <a:pt x="75" y="338"/>
                </a:lnTo>
                <a:close/>
                <a:moveTo>
                  <a:pt x="72" y="349"/>
                </a:moveTo>
                <a:lnTo>
                  <a:pt x="72" y="349"/>
                </a:lnTo>
                <a:lnTo>
                  <a:pt x="85" y="340"/>
                </a:lnTo>
                <a:lnTo>
                  <a:pt x="98" y="333"/>
                </a:lnTo>
                <a:lnTo>
                  <a:pt x="98" y="333"/>
                </a:lnTo>
                <a:lnTo>
                  <a:pt x="116" y="322"/>
                </a:lnTo>
                <a:lnTo>
                  <a:pt x="133" y="311"/>
                </a:lnTo>
                <a:lnTo>
                  <a:pt x="133" y="311"/>
                </a:lnTo>
                <a:lnTo>
                  <a:pt x="131" y="318"/>
                </a:lnTo>
                <a:lnTo>
                  <a:pt x="131" y="318"/>
                </a:lnTo>
                <a:lnTo>
                  <a:pt x="114" y="328"/>
                </a:lnTo>
                <a:lnTo>
                  <a:pt x="96" y="337"/>
                </a:lnTo>
                <a:lnTo>
                  <a:pt x="96" y="337"/>
                </a:lnTo>
                <a:lnTo>
                  <a:pt x="83" y="342"/>
                </a:lnTo>
                <a:lnTo>
                  <a:pt x="77" y="346"/>
                </a:lnTo>
                <a:lnTo>
                  <a:pt x="72" y="349"/>
                </a:lnTo>
                <a:lnTo>
                  <a:pt x="72" y="349"/>
                </a:lnTo>
                <a:lnTo>
                  <a:pt x="72" y="349"/>
                </a:lnTo>
                <a:lnTo>
                  <a:pt x="72" y="349"/>
                </a:lnTo>
                <a:close/>
                <a:moveTo>
                  <a:pt x="115" y="814"/>
                </a:moveTo>
                <a:lnTo>
                  <a:pt x="115" y="814"/>
                </a:lnTo>
                <a:lnTo>
                  <a:pt x="117" y="826"/>
                </a:lnTo>
                <a:lnTo>
                  <a:pt x="121" y="837"/>
                </a:lnTo>
                <a:lnTo>
                  <a:pt x="121" y="837"/>
                </a:lnTo>
                <a:lnTo>
                  <a:pt x="104" y="831"/>
                </a:lnTo>
                <a:lnTo>
                  <a:pt x="97" y="827"/>
                </a:lnTo>
                <a:lnTo>
                  <a:pt x="90" y="823"/>
                </a:lnTo>
                <a:lnTo>
                  <a:pt x="85" y="818"/>
                </a:lnTo>
                <a:lnTo>
                  <a:pt x="84" y="815"/>
                </a:lnTo>
                <a:lnTo>
                  <a:pt x="82" y="812"/>
                </a:lnTo>
                <a:lnTo>
                  <a:pt x="82" y="809"/>
                </a:lnTo>
                <a:lnTo>
                  <a:pt x="82" y="805"/>
                </a:lnTo>
                <a:lnTo>
                  <a:pt x="84" y="801"/>
                </a:lnTo>
                <a:lnTo>
                  <a:pt x="86" y="796"/>
                </a:lnTo>
                <a:lnTo>
                  <a:pt x="86" y="796"/>
                </a:lnTo>
                <a:lnTo>
                  <a:pt x="86" y="794"/>
                </a:lnTo>
                <a:lnTo>
                  <a:pt x="86" y="794"/>
                </a:lnTo>
                <a:lnTo>
                  <a:pt x="91" y="790"/>
                </a:lnTo>
                <a:lnTo>
                  <a:pt x="95" y="784"/>
                </a:lnTo>
                <a:lnTo>
                  <a:pt x="99" y="779"/>
                </a:lnTo>
                <a:lnTo>
                  <a:pt x="102" y="773"/>
                </a:lnTo>
                <a:lnTo>
                  <a:pt x="104" y="766"/>
                </a:lnTo>
                <a:lnTo>
                  <a:pt x="106" y="759"/>
                </a:lnTo>
                <a:lnTo>
                  <a:pt x="107" y="752"/>
                </a:lnTo>
                <a:lnTo>
                  <a:pt x="108" y="745"/>
                </a:lnTo>
                <a:lnTo>
                  <a:pt x="108" y="745"/>
                </a:lnTo>
                <a:lnTo>
                  <a:pt x="107" y="731"/>
                </a:lnTo>
                <a:lnTo>
                  <a:pt x="105" y="717"/>
                </a:lnTo>
                <a:lnTo>
                  <a:pt x="103" y="702"/>
                </a:lnTo>
                <a:lnTo>
                  <a:pt x="102" y="688"/>
                </a:lnTo>
                <a:lnTo>
                  <a:pt x="102" y="688"/>
                </a:lnTo>
                <a:lnTo>
                  <a:pt x="102" y="677"/>
                </a:lnTo>
                <a:lnTo>
                  <a:pt x="102" y="667"/>
                </a:lnTo>
                <a:lnTo>
                  <a:pt x="105" y="647"/>
                </a:lnTo>
                <a:lnTo>
                  <a:pt x="112" y="605"/>
                </a:lnTo>
                <a:lnTo>
                  <a:pt x="112" y="605"/>
                </a:lnTo>
                <a:lnTo>
                  <a:pt x="114" y="589"/>
                </a:lnTo>
                <a:lnTo>
                  <a:pt x="116" y="572"/>
                </a:lnTo>
                <a:lnTo>
                  <a:pt x="118" y="538"/>
                </a:lnTo>
                <a:lnTo>
                  <a:pt x="122" y="505"/>
                </a:lnTo>
                <a:lnTo>
                  <a:pt x="124" y="489"/>
                </a:lnTo>
                <a:lnTo>
                  <a:pt x="127" y="473"/>
                </a:lnTo>
                <a:lnTo>
                  <a:pt x="127" y="473"/>
                </a:lnTo>
                <a:lnTo>
                  <a:pt x="130" y="514"/>
                </a:lnTo>
                <a:lnTo>
                  <a:pt x="131" y="535"/>
                </a:lnTo>
                <a:lnTo>
                  <a:pt x="132" y="557"/>
                </a:lnTo>
                <a:lnTo>
                  <a:pt x="132" y="557"/>
                </a:lnTo>
                <a:lnTo>
                  <a:pt x="132" y="564"/>
                </a:lnTo>
                <a:lnTo>
                  <a:pt x="132" y="564"/>
                </a:lnTo>
                <a:lnTo>
                  <a:pt x="132" y="565"/>
                </a:lnTo>
                <a:lnTo>
                  <a:pt x="132" y="565"/>
                </a:lnTo>
                <a:lnTo>
                  <a:pt x="131" y="594"/>
                </a:lnTo>
                <a:lnTo>
                  <a:pt x="128" y="623"/>
                </a:lnTo>
                <a:lnTo>
                  <a:pt x="122" y="681"/>
                </a:lnTo>
                <a:lnTo>
                  <a:pt x="122" y="681"/>
                </a:lnTo>
                <a:lnTo>
                  <a:pt x="117" y="747"/>
                </a:lnTo>
                <a:lnTo>
                  <a:pt x="114" y="813"/>
                </a:lnTo>
                <a:lnTo>
                  <a:pt x="114" y="813"/>
                </a:lnTo>
                <a:lnTo>
                  <a:pt x="115" y="814"/>
                </a:lnTo>
                <a:lnTo>
                  <a:pt x="115" y="814"/>
                </a:lnTo>
                <a:close/>
                <a:moveTo>
                  <a:pt x="109" y="532"/>
                </a:moveTo>
                <a:lnTo>
                  <a:pt x="109" y="532"/>
                </a:lnTo>
                <a:lnTo>
                  <a:pt x="109" y="539"/>
                </a:lnTo>
                <a:lnTo>
                  <a:pt x="109" y="539"/>
                </a:lnTo>
                <a:lnTo>
                  <a:pt x="108" y="539"/>
                </a:lnTo>
                <a:lnTo>
                  <a:pt x="108" y="539"/>
                </a:lnTo>
                <a:lnTo>
                  <a:pt x="86" y="545"/>
                </a:lnTo>
                <a:lnTo>
                  <a:pt x="63" y="555"/>
                </a:lnTo>
                <a:lnTo>
                  <a:pt x="63" y="555"/>
                </a:lnTo>
                <a:lnTo>
                  <a:pt x="50" y="560"/>
                </a:lnTo>
                <a:lnTo>
                  <a:pt x="50" y="560"/>
                </a:lnTo>
                <a:lnTo>
                  <a:pt x="74" y="549"/>
                </a:lnTo>
                <a:lnTo>
                  <a:pt x="74" y="549"/>
                </a:lnTo>
                <a:lnTo>
                  <a:pt x="92" y="542"/>
                </a:lnTo>
                <a:lnTo>
                  <a:pt x="101" y="537"/>
                </a:lnTo>
                <a:lnTo>
                  <a:pt x="109" y="532"/>
                </a:lnTo>
                <a:lnTo>
                  <a:pt x="109" y="532"/>
                </a:lnTo>
                <a:close/>
                <a:moveTo>
                  <a:pt x="109" y="529"/>
                </a:moveTo>
                <a:lnTo>
                  <a:pt x="109" y="529"/>
                </a:lnTo>
                <a:lnTo>
                  <a:pt x="97" y="534"/>
                </a:lnTo>
                <a:lnTo>
                  <a:pt x="84" y="539"/>
                </a:lnTo>
                <a:lnTo>
                  <a:pt x="72" y="542"/>
                </a:lnTo>
                <a:lnTo>
                  <a:pt x="58" y="547"/>
                </a:lnTo>
                <a:lnTo>
                  <a:pt x="58" y="547"/>
                </a:lnTo>
                <a:lnTo>
                  <a:pt x="39" y="556"/>
                </a:lnTo>
                <a:lnTo>
                  <a:pt x="39" y="556"/>
                </a:lnTo>
                <a:lnTo>
                  <a:pt x="29" y="561"/>
                </a:lnTo>
                <a:lnTo>
                  <a:pt x="29" y="561"/>
                </a:lnTo>
                <a:lnTo>
                  <a:pt x="26" y="563"/>
                </a:lnTo>
                <a:lnTo>
                  <a:pt x="33" y="559"/>
                </a:lnTo>
                <a:lnTo>
                  <a:pt x="33" y="559"/>
                </a:lnTo>
                <a:lnTo>
                  <a:pt x="42" y="553"/>
                </a:lnTo>
                <a:lnTo>
                  <a:pt x="52" y="547"/>
                </a:lnTo>
                <a:lnTo>
                  <a:pt x="73" y="538"/>
                </a:lnTo>
                <a:lnTo>
                  <a:pt x="92" y="529"/>
                </a:lnTo>
                <a:lnTo>
                  <a:pt x="102" y="523"/>
                </a:lnTo>
                <a:lnTo>
                  <a:pt x="111" y="517"/>
                </a:lnTo>
                <a:lnTo>
                  <a:pt x="111" y="517"/>
                </a:lnTo>
                <a:lnTo>
                  <a:pt x="109" y="529"/>
                </a:lnTo>
                <a:lnTo>
                  <a:pt x="109" y="529"/>
                </a:lnTo>
                <a:lnTo>
                  <a:pt x="109" y="529"/>
                </a:lnTo>
                <a:lnTo>
                  <a:pt x="109" y="529"/>
                </a:lnTo>
                <a:close/>
                <a:moveTo>
                  <a:pt x="108" y="541"/>
                </a:moveTo>
                <a:lnTo>
                  <a:pt x="108" y="541"/>
                </a:lnTo>
                <a:lnTo>
                  <a:pt x="108" y="554"/>
                </a:lnTo>
                <a:lnTo>
                  <a:pt x="108" y="554"/>
                </a:lnTo>
                <a:lnTo>
                  <a:pt x="104" y="556"/>
                </a:lnTo>
                <a:lnTo>
                  <a:pt x="104" y="556"/>
                </a:lnTo>
                <a:lnTo>
                  <a:pt x="99" y="557"/>
                </a:lnTo>
                <a:lnTo>
                  <a:pt x="99" y="557"/>
                </a:lnTo>
                <a:lnTo>
                  <a:pt x="89" y="561"/>
                </a:lnTo>
                <a:lnTo>
                  <a:pt x="89" y="561"/>
                </a:lnTo>
                <a:lnTo>
                  <a:pt x="64" y="570"/>
                </a:lnTo>
                <a:lnTo>
                  <a:pt x="64" y="570"/>
                </a:lnTo>
                <a:lnTo>
                  <a:pt x="44" y="577"/>
                </a:lnTo>
                <a:lnTo>
                  <a:pt x="24" y="586"/>
                </a:lnTo>
                <a:lnTo>
                  <a:pt x="24" y="586"/>
                </a:lnTo>
                <a:lnTo>
                  <a:pt x="67" y="565"/>
                </a:lnTo>
                <a:lnTo>
                  <a:pt x="108" y="541"/>
                </a:lnTo>
                <a:lnTo>
                  <a:pt x="108" y="541"/>
                </a:lnTo>
                <a:close/>
                <a:moveTo>
                  <a:pt x="100" y="559"/>
                </a:moveTo>
                <a:lnTo>
                  <a:pt x="100" y="559"/>
                </a:lnTo>
                <a:lnTo>
                  <a:pt x="101" y="559"/>
                </a:lnTo>
                <a:lnTo>
                  <a:pt x="101" y="559"/>
                </a:lnTo>
                <a:lnTo>
                  <a:pt x="108" y="556"/>
                </a:lnTo>
                <a:lnTo>
                  <a:pt x="108" y="556"/>
                </a:lnTo>
                <a:lnTo>
                  <a:pt x="107" y="569"/>
                </a:lnTo>
                <a:lnTo>
                  <a:pt x="107" y="569"/>
                </a:lnTo>
                <a:lnTo>
                  <a:pt x="96" y="573"/>
                </a:lnTo>
                <a:lnTo>
                  <a:pt x="96" y="573"/>
                </a:lnTo>
                <a:lnTo>
                  <a:pt x="93" y="573"/>
                </a:lnTo>
                <a:lnTo>
                  <a:pt x="93" y="573"/>
                </a:lnTo>
                <a:lnTo>
                  <a:pt x="73" y="580"/>
                </a:lnTo>
                <a:lnTo>
                  <a:pt x="73" y="580"/>
                </a:lnTo>
                <a:lnTo>
                  <a:pt x="54" y="587"/>
                </a:lnTo>
                <a:lnTo>
                  <a:pt x="35" y="595"/>
                </a:lnTo>
                <a:lnTo>
                  <a:pt x="35" y="595"/>
                </a:lnTo>
                <a:lnTo>
                  <a:pt x="27" y="599"/>
                </a:lnTo>
                <a:lnTo>
                  <a:pt x="26" y="599"/>
                </a:lnTo>
                <a:lnTo>
                  <a:pt x="27" y="599"/>
                </a:lnTo>
                <a:lnTo>
                  <a:pt x="35" y="593"/>
                </a:lnTo>
                <a:lnTo>
                  <a:pt x="35" y="593"/>
                </a:lnTo>
                <a:lnTo>
                  <a:pt x="57" y="582"/>
                </a:lnTo>
                <a:lnTo>
                  <a:pt x="57" y="582"/>
                </a:lnTo>
                <a:lnTo>
                  <a:pt x="79" y="570"/>
                </a:lnTo>
                <a:lnTo>
                  <a:pt x="100" y="559"/>
                </a:lnTo>
                <a:lnTo>
                  <a:pt x="100" y="559"/>
                </a:lnTo>
                <a:close/>
                <a:moveTo>
                  <a:pt x="97" y="575"/>
                </a:moveTo>
                <a:lnTo>
                  <a:pt x="97" y="575"/>
                </a:lnTo>
                <a:lnTo>
                  <a:pt x="107" y="572"/>
                </a:lnTo>
                <a:lnTo>
                  <a:pt x="107" y="572"/>
                </a:lnTo>
                <a:lnTo>
                  <a:pt x="107" y="574"/>
                </a:lnTo>
                <a:lnTo>
                  <a:pt x="107" y="574"/>
                </a:lnTo>
                <a:lnTo>
                  <a:pt x="106" y="578"/>
                </a:lnTo>
                <a:lnTo>
                  <a:pt x="106" y="578"/>
                </a:lnTo>
                <a:lnTo>
                  <a:pt x="95" y="583"/>
                </a:lnTo>
                <a:lnTo>
                  <a:pt x="83" y="588"/>
                </a:lnTo>
                <a:lnTo>
                  <a:pt x="83" y="588"/>
                </a:lnTo>
                <a:lnTo>
                  <a:pt x="58" y="598"/>
                </a:lnTo>
                <a:lnTo>
                  <a:pt x="58" y="598"/>
                </a:lnTo>
                <a:lnTo>
                  <a:pt x="48" y="602"/>
                </a:lnTo>
                <a:lnTo>
                  <a:pt x="48" y="602"/>
                </a:lnTo>
                <a:lnTo>
                  <a:pt x="61" y="595"/>
                </a:lnTo>
                <a:lnTo>
                  <a:pt x="61" y="595"/>
                </a:lnTo>
                <a:lnTo>
                  <a:pt x="79" y="584"/>
                </a:lnTo>
                <a:lnTo>
                  <a:pt x="88" y="579"/>
                </a:lnTo>
                <a:lnTo>
                  <a:pt x="97" y="575"/>
                </a:lnTo>
                <a:lnTo>
                  <a:pt x="97" y="575"/>
                </a:lnTo>
                <a:close/>
                <a:moveTo>
                  <a:pt x="85" y="590"/>
                </a:moveTo>
                <a:lnTo>
                  <a:pt x="85" y="590"/>
                </a:lnTo>
                <a:lnTo>
                  <a:pt x="97" y="585"/>
                </a:lnTo>
                <a:lnTo>
                  <a:pt x="97" y="585"/>
                </a:lnTo>
                <a:lnTo>
                  <a:pt x="102" y="584"/>
                </a:lnTo>
                <a:lnTo>
                  <a:pt x="103" y="583"/>
                </a:lnTo>
                <a:lnTo>
                  <a:pt x="104" y="582"/>
                </a:lnTo>
                <a:lnTo>
                  <a:pt x="104" y="582"/>
                </a:lnTo>
                <a:lnTo>
                  <a:pt x="106" y="580"/>
                </a:lnTo>
                <a:lnTo>
                  <a:pt x="106" y="580"/>
                </a:lnTo>
                <a:lnTo>
                  <a:pt x="105" y="588"/>
                </a:lnTo>
                <a:lnTo>
                  <a:pt x="105" y="588"/>
                </a:lnTo>
                <a:lnTo>
                  <a:pt x="65" y="605"/>
                </a:lnTo>
                <a:lnTo>
                  <a:pt x="65" y="605"/>
                </a:lnTo>
                <a:lnTo>
                  <a:pt x="46" y="612"/>
                </a:lnTo>
                <a:lnTo>
                  <a:pt x="36" y="617"/>
                </a:lnTo>
                <a:lnTo>
                  <a:pt x="27" y="621"/>
                </a:lnTo>
                <a:lnTo>
                  <a:pt x="27" y="621"/>
                </a:lnTo>
                <a:lnTo>
                  <a:pt x="36" y="616"/>
                </a:lnTo>
                <a:lnTo>
                  <a:pt x="45" y="611"/>
                </a:lnTo>
                <a:lnTo>
                  <a:pt x="64" y="602"/>
                </a:lnTo>
                <a:lnTo>
                  <a:pt x="64" y="602"/>
                </a:lnTo>
                <a:lnTo>
                  <a:pt x="82" y="592"/>
                </a:lnTo>
                <a:lnTo>
                  <a:pt x="82" y="592"/>
                </a:lnTo>
                <a:lnTo>
                  <a:pt x="85" y="590"/>
                </a:lnTo>
                <a:lnTo>
                  <a:pt x="85" y="590"/>
                </a:lnTo>
                <a:close/>
                <a:moveTo>
                  <a:pt x="92" y="615"/>
                </a:moveTo>
                <a:lnTo>
                  <a:pt x="92" y="615"/>
                </a:lnTo>
                <a:lnTo>
                  <a:pt x="102" y="611"/>
                </a:lnTo>
                <a:lnTo>
                  <a:pt x="102" y="611"/>
                </a:lnTo>
                <a:lnTo>
                  <a:pt x="101" y="618"/>
                </a:lnTo>
                <a:lnTo>
                  <a:pt x="101" y="618"/>
                </a:lnTo>
                <a:lnTo>
                  <a:pt x="64" y="631"/>
                </a:lnTo>
                <a:lnTo>
                  <a:pt x="47" y="639"/>
                </a:lnTo>
                <a:lnTo>
                  <a:pt x="30" y="648"/>
                </a:lnTo>
                <a:lnTo>
                  <a:pt x="30" y="648"/>
                </a:lnTo>
                <a:lnTo>
                  <a:pt x="35" y="645"/>
                </a:lnTo>
                <a:lnTo>
                  <a:pt x="35" y="645"/>
                </a:lnTo>
                <a:lnTo>
                  <a:pt x="56" y="635"/>
                </a:lnTo>
                <a:lnTo>
                  <a:pt x="56" y="635"/>
                </a:lnTo>
                <a:lnTo>
                  <a:pt x="75" y="625"/>
                </a:lnTo>
                <a:lnTo>
                  <a:pt x="92" y="615"/>
                </a:lnTo>
                <a:lnTo>
                  <a:pt x="92" y="615"/>
                </a:lnTo>
                <a:close/>
                <a:moveTo>
                  <a:pt x="64" y="625"/>
                </a:moveTo>
                <a:lnTo>
                  <a:pt x="64" y="625"/>
                </a:lnTo>
                <a:lnTo>
                  <a:pt x="45" y="634"/>
                </a:lnTo>
                <a:lnTo>
                  <a:pt x="35" y="637"/>
                </a:lnTo>
                <a:lnTo>
                  <a:pt x="25" y="640"/>
                </a:lnTo>
                <a:lnTo>
                  <a:pt x="25" y="640"/>
                </a:lnTo>
                <a:lnTo>
                  <a:pt x="28" y="639"/>
                </a:lnTo>
                <a:lnTo>
                  <a:pt x="31" y="637"/>
                </a:lnTo>
                <a:lnTo>
                  <a:pt x="37" y="634"/>
                </a:lnTo>
                <a:lnTo>
                  <a:pt x="37" y="634"/>
                </a:lnTo>
                <a:lnTo>
                  <a:pt x="48" y="628"/>
                </a:lnTo>
                <a:lnTo>
                  <a:pt x="59" y="622"/>
                </a:lnTo>
                <a:lnTo>
                  <a:pt x="59" y="622"/>
                </a:lnTo>
                <a:lnTo>
                  <a:pt x="81" y="610"/>
                </a:lnTo>
                <a:lnTo>
                  <a:pt x="92" y="605"/>
                </a:lnTo>
                <a:lnTo>
                  <a:pt x="104" y="600"/>
                </a:lnTo>
                <a:lnTo>
                  <a:pt x="104" y="600"/>
                </a:lnTo>
                <a:lnTo>
                  <a:pt x="102" y="609"/>
                </a:lnTo>
                <a:lnTo>
                  <a:pt x="102" y="609"/>
                </a:lnTo>
                <a:lnTo>
                  <a:pt x="97" y="611"/>
                </a:lnTo>
                <a:lnTo>
                  <a:pt x="91" y="613"/>
                </a:lnTo>
                <a:lnTo>
                  <a:pt x="91" y="613"/>
                </a:lnTo>
                <a:lnTo>
                  <a:pt x="88" y="615"/>
                </a:lnTo>
                <a:lnTo>
                  <a:pt x="88" y="615"/>
                </a:lnTo>
                <a:lnTo>
                  <a:pt x="64" y="625"/>
                </a:lnTo>
                <a:lnTo>
                  <a:pt x="64" y="625"/>
                </a:lnTo>
                <a:close/>
                <a:moveTo>
                  <a:pt x="94" y="702"/>
                </a:moveTo>
                <a:lnTo>
                  <a:pt x="94" y="702"/>
                </a:lnTo>
                <a:lnTo>
                  <a:pt x="80" y="711"/>
                </a:lnTo>
                <a:lnTo>
                  <a:pt x="65" y="722"/>
                </a:lnTo>
                <a:lnTo>
                  <a:pt x="38" y="743"/>
                </a:lnTo>
                <a:lnTo>
                  <a:pt x="38" y="743"/>
                </a:lnTo>
                <a:lnTo>
                  <a:pt x="52" y="731"/>
                </a:lnTo>
                <a:lnTo>
                  <a:pt x="67" y="719"/>
                </a:lnTo>
                <a:lnTo>
                  <a:pt x="93" y="694"/>
                </a:lnTo>
                <a:lnTo>
                  <a:pt x="93" y="694"/>
                </a:lnTo>
                <a:lnTo>
                  <a:pt x="94" y="698"/>
                </a:lnTo>
                <a:lnTo>
                  <a:pt x="94" y="698"/>
                </a:lnTo>
                <a:lnTo>
                  <a:pt x="94" y="702"/>
                </a:lnTo>
                <a:lnTo>
                  <a:pt x="94" y="702"/>
                </a:lnTo>
                <a:close/>
                <a:moveTo>
                  <a:pt x="56" y="672"/>
                </a:moveTo>
                <a:lnTo>
                  <a:pt x="56" y="672"/>
                </a:lnTo>
                <a:lnTo>
                  <a:pt x="31" y="683"/>
                </a:lnTo>
                <a:lnTo>
                  <a:pt x="31" y="683"/>
                </a:lnTo>
                <a:lnTo>
                  <a:pt x="23" y="689"/>
                </a:lnTo>
                <a:lnTo>
                  <a:pt x="20" y="690"/>
                </a:lnTo>
                <a:lnTo>
                  <a:pt x="23" y="688"/>
                </a:lnTo>
                <a:lnTo>
                  <a:pt x="23" y="688"/>
                </a:lnTo>
                <a:lnTo>
                  <a:pt x="41" y="677"/>
                </a:lnTo>
                <a:lnTo>
                  <a:pt x="59" y="667"/>
                </a:lnTo>
                <a:lnTo>
                  <a:pt x="79" y="656"/>
                </a:lnTo>
                <a:lnTo>
                  <a:pt x="87" y="651"/>
                </a:lnTo>
                <a:lnTo>
                  <a:pt x="96" y="645"/>
                </a:lnTo>
                <a:lnTo>
                  <a:pt x="96" y="645"/>
                </a:lnTo>
                <a:lnTo>
                  <a:pt x="94" y="656"/>
                </a:lnTo>
                <a:lnTo>
                  <a:pt x="94" y="656"/>
                </a:lnTo>
                <a:lnTo>
                  <a:pt x="75" y="663"/>
                </a:lnTo>
                <a:lnTo>
                  <a:pt x="56" y="672"/>
                </a:lnTo>
                <a:lnTo>
                  <a:pt x="56" y="672"/>
                </a:lnTo>
                <a:close/>
                <a:moveTo>
                  <a:pt x="88" y="709"/>
                </a:moveTo>
                <a:lnTo>
                  <a:pt x="88" y="709"/>
                </a:lnTo>
                <a:lnTo>
                  <a:pt x="92" y="706"/>
                </a:lnTo>
                <a:lnTo>
                  <a:pt x="90" y="708"/>
                </a:lnTo>
                <a:lnTo>
                  <a:pt x="90" y="708"/>
                </a:lnTo>
                <a:lnTo>
                  <a:pt x="84" y="715"/>
                </a:lnTo>
                <a:lnTo>
                  <a:pt x="78" y="720"/>
                </a:lnTo>
                <a:lnTo>
                  <a:pt x="78" y="720"/>
                </a:lnTo>
                <a:lnTo>
                  <a:pt x="69" y="726"/>
                </a:lnTo>
                <a:lnTo>
                  <a:pt x="59" y="732"/>
                </a:lnTo>
                <a:lnTo>
                  <a:pt x="59" y="732"/>
                </a:lnTo>
                <a:lnTo>
                  <a:pt x="53" y="736"/>
                </a:lnTo>
                <a:lnTo>
                  <a:pt x="53" y="736"/>
                </a:lnTo>
                <a:lnTo>
                  <a:pt x="71" y="722"/>
                </a:lnTo>
                <a:lnTo>
                  <a:pt x="88" y="709"/>
                </a:lnTo>
                <a:lnTo>
                  <a:pt x="88" y="709"/>
                </a:lnTo>
                <a:close/>
                <a:moveTo>
                  <a:pt x="68" y="729"/>
                </a:moveTo>
                <a:lnTo>
                  <a:pt x="68" y="729"/>
                </a:lnTo>
                <a:lnTo>
                  <a:pt x="76" y="725"/>
                </a:lnTo>
                <a:lnTo>
                  <a:pt x="83" y="719"/>
                </a:lnTo>
                <a:lnTo>
                  <a:pt x="89" y="712"/>
                </a:lnTo>
                <a:lnTo>
                  <a:pt x="95" y="706"/>
                </a:lnTo>
                <a:lnTo>
                  <a:pt x="95" y="706"/>
                </a:lnTo>
                <a:lnTo>
                  <a:pt x="96" y="713"/>
                </a:lnTo>
                <a:lnTo>
                  <a:pt x="96" y="713"/>
                </a:lnTo>
                <a:lnTo>
                  <a:pt x="86" y="722"/>
                </a:lnTo>
                <a:lnTo>
                  <a:pt x="76" y="730"/>
                </a:lnTo>
                <a:lnTo>
                  <a:pt x="54" y="744"/>
                </a:lnTo>
                <a:lnTo>
                  <a:pt x="54" y="744"/>
                </a:lnTo>
                <a:lnTo>
                  <a:pt x="44" y="751"/>
                </a:lnTo>
                <a:lnTo>
                  <a:pt x="34" y="757"/>
                </a:lnTo>
                <a:lnTo>
                  <a:pt x="34" y="757"/>
                </a:lnTo>
                <a:lnTo>
                  <a:pt x="25" y="763"/>
                </a:lnTo>
                <a:lnTo>
                  <a:pt x="25" y="763"/>
                </a:lnTo>
                <a:lnTo>
                  <a:pt x="21" y="765"/>
                </a:lnTo>
                <a:lnTo>
                  <a:pt x="21" y="765"/>
                </a:lnTo>
                <a:lnTo>
                  <a:pt x="44" y="746"/>
                </a:lnTo>
                <a:lnTo>
                  <a:pt x="55" y="738"/>
                </a:lnTo>
                <a:lnTo>
                  <a:pt x="68" y="729"/>
                </a:lnTo>
                <a:lnTo>
                  <a:pt x="68" y="729"/>
                </a:lnTo>
                <a:close/>
                <a:moveTo>
                  <a:pt x="22" y="674"/>
                </a:moveTo>
                <a:lnTo>
                  <a:pt x="22" y="674"/>
                </a:lnTo>
                <a:lnTo>
                  <a:pt x="25" y="673"/>
                </a:lnTo>
                <a:lnTo>
                  <a:pt x="29" y="670"/>
                </a:lnTo>
                <a:lnTo>
                  <a:pt x="36" y="666"/>
                </a:lnTo>
                <a:lnTo>
                  <a:pt x="36" y="666"/>
                </a:lnTo>
                <a:lnTo>
                  <a:pt x="46" y="661"/>
                </a:lnTo>
                <a:lnTo>
                  <a:pt x="55" y="655"/>
                </a:lnTo>
                <a:lnTo>
                  <a:pt x="55" y="655"/>
                </a:lnTo>
                <a:lnTo>
                  <a:pt x="77" y="643"/>
                </a:lnTo>
                <a:lnTo>
                  <a:pt x="87" y="638"/>
                </a:lnTo>
                <a:lnTo>
                  <a:pt x="98" y="632"/>
                </a:lnTo>
                <a:lnTo>
                  <a:pt x="98" y="632"/>
                </a:lnTo>
                <a:lnTo>
                  <a:pt x="96" y="641"/>
                </a:lnTo>
                <a:lnTo>
                  <a:pt x="96" y="641"/>
                </a:lnTo>
                <a:lnTo>
                  <a:pt x="87" y="644"/>
                </a:lnTo>
                <a:lnTo>
                  <a:pt x="77" y="648"/>
                </a:lnTo>
                <a:lnTo>
                  <a:pt x="58" y="657"/>
                </a:lnTo>
                <a:lnTo>
                  <a:pt x="40" y="666"/>
                </a:lnTo>
                <a:lnTo>
                  <a:pt x="31" y="671"/>
                </a:lnTo>
                <a:lnTo>
                  <a:pt x="22" y="674"/>
                </a:lnTo>
                <a:lnTo>
                  <a:pt x="22" y="674"/>
                </a:lnTo>
                <a:close/>
                <a:moveTo>
                  <a:pt x="96" y="717"/>
                </a:moveTo>
                <a:lnTo>
                  <a:pt x="96" y="717"/>
                </a:lnTo>
                <a:lnTo>
                  <a:pt x="97" y="728"/>
                </a:lnTo>
                <a:lnTo>
                  <a:pt x="97" y="728"/>
                </a:lnTo>
                <a:lnTo>
                  <a:pt x="97" y="728"/>
                </a:lnTo>
                <a:lnTo>
                  <a:pt x="97" y="728"/>
                </a:lnTo>
                <a:lnTo>
                  <a:pt x="78" y="740"/>
                </a:lnTo>
                <a:lnTo>
                  <a:pt x="59" y="753"/>
                </a:lnTo>
                <a:lnTo>
                  <a:pt x="59" y="753"/>
                </a:lnTo>
                <a:lnTo>
                  <a:pt x="38" y="767"/>
                </a:lnTo>
                <a:lnTo>
                  <a:pt x="38" y="767"/>
                </a:lnTo>
                <a:lnTo>
                  <a:pt x="28" y="773"/>
                </a:lnTo>
                <a:lnTo>
                  <a:pt x="26" y="773"/>
                </a:lnTo>
                <a:lnTo>
                  <a:pt x="30" y="769"/>
                </a:lnTo>
                <a:lnTo>
                  <a:pt x="30" y="769"/>
                </a:lnTo>
                <a:lnTo>
                  <a:pt x="38" y="762"/>
                </a:lnTo>
                <a:lnTo>
                  <a:pt x="46" y="756"/>
                </a:lnTo>
                <a:lnTo>
                  <a:pt x="63" y="744"/>
                </a:lnTo>
                <a:lnTo>
                  <a:pt x="81" y="731"/>
                </a:lnTo>
                <a:lnTo>
                  <a:pt x="89" y="725"/>
                </a:lnTo>
                <a:lnTo>
                  <a:pt x="96" y="717"/>
                </a:lnTo>
                <a:lnTo>
                  <a:pt x="96" y="717"/>
                </a:lnTo>
                <a:close/>
                <a:moveTo>
                  <a:pt x="98" y="730"/>
                </a:moveTo>
                <a:lnTo>
                  <a:pt x="98" y="730"/>
                </a:lnTo>
                <a:lnTo>
                  <a:pt x="98" y="742"/>
                </a:lnTo>
                <a:lnTo>
                  <a:pt x="98" y="742"/>
                </a:lnTo>
                <a:lnTo>
                  <a:pt x="82" y="753"/>
                </a:lnTo>
                <a:lnTo>
                  <a:pt x="74" y="759"/>
                </a:lnTo>
                <a:lnTo>
                  <a:pt x="65" y="764"/>
                </a:lnTo>
                <a:lnTo>
                  <a:pt x="65" y="764"/>
                </a:lnTo>
                <a:lnTo>
                  <a:pt x="50" y="774"/>
                </a:lnTo>
                <a:lnTo>
                  <a:pt x="36" y="785"/>
                </a:lnTo>
                <a:lnTo>
                  <a:pt x="36" y="785"/>
                </a:lnTo>
                <a:lnTo>
                  <a:pt x="43" y="778"/>
                </a:lnTo>
                <a:lnTo>
                  <a:pt x="50" y="771"/>
                </a:lnTo>
                <a:lnTo>
                  <a:pt x="57" y="764"/>
                </a:lnTo>
                <a:lnTo>
                  <a:pt x="64" y="758"/>
                </a:lnTo>
                <a:lnTo>
                  <a:pt x="64" y="758"/>
                </a:lnTo>
                <a:lnTo>
                  <a:pt x="82" y="744"/>
                </a:lnTo>
                <a:lnTo>
                  <a:pt x="90" y="738"/>
                </a:lnTo>
                <a:lnTo>
                  <a:pt x="98" y="730"/>
                </a:lnTo>
                <a:lnTo>
                  <a:pt x="98" y="730"/>
                </a:lnTo>
                <a:close/>
                <a:moveTo>
                  <a:pt x="65" y="642"/>
                </a:moveTo>
                <a:lnTo>
                  <a:pt x="65" y="642"/>
                </a:lnTo>
                <a:lnTo>
                  <a:pt x="56" y="647"/>
                </a:lnTo>
                <a:lnTo>
                  <a:pt x="46" y="653"/>
                </a:lnTo>
                <a:lnTo>
                  <a:pt x="37" y="658"/>
                </a:lnTo>
                <a:lnTo>
                  <a:pt x="27" y="662"/>
                </a:lnTo>
                <a:lnTo>
                  <a:pt x="27" y="662"/>
                </a:lnTo>
                <a:lnTo>
                  <a:pt x="36" y="658"/>
                </a:lnTo>
                <a:lnTo>
                  <a:pt x="44" y="652"/>
                </a:lnTo>
                <a:lnTo>
                  <a:pt x="61" y="642"/>
                </a:lnTo>
                <a:lnTo>
                  <a:pt x="61" y="642"/>
                </a:lnTo>
                <a:lnTo>
                  <a:pt x="100" y="621"/>
                </a:lnTo>
                <a:lnTo>
                  <a:pt x="100" y="621"/>
                </a:lnTo>
                <a:lnTo>
                  <a:pt x="98" y="630"/>
                </a:lnTo>
                <a:lnTo>
                  <a:pt x="98" y="630"/>
                </a:lnTo>
                <a:lnTo>
                  <a:pt x="82" y="636"/>
                </a:lnTo>
                <a:lnTo>
                  <a:pt x="65" y="642"/>
                </a:lnTo>
                <a:lnTo>
                  <a:pt x="65" y="642"/>
                </a:lnTo>
                <a:close/>
                <a:moveTo>
                  <a:pt x="97" y="758"/>
                </a:moveTo>
                <a:lnTo>
                  <a:pt x="97" y="758"/>
                </a:lnTo>
                <a:lnTo>
                  <a:pt x="97" y="758"/>
                </a:lnTo>
                <a:lnTo>
                  <a:pt x="97" y="758"/>
                </a:lnTo>
                <a:lnTo>
                  <a:pt x="95" y="767"/>
                </a:lnTo>
                <a:lnTo>
                  <a:pt x="91" y="776"/>
                </a:lnTo>
                <a:lnTo>
                  <a:pt x="91" y="776"/>
                </a:lnTo>
                <a:lnTo>
                  <a:pt x="91" y="774"/>
                </a:lnTo>
                <a:lnTo>
                  <a:pt x="89" y="774"/>
                </a:lnTo>
                <a:lnTo>
                  <a:pt x="89" y="774"/>
                </a:lnTo>
                <a:lnTo>
                  <a:pt x="78" y="784"/>
                </a:lnTo>
                <a:lnTo>
                  <a:pt x="78" y="784"/>
                </a:lnTo>
                <a:lnTo>
                  <a:pt x="71" y="790"/>
                </a:lnTo>
                <a:lnTo>
                  <a:pt x="70" y="791"/>
                </a:lnTo>
                <a:lnTo>
                  <a:pt x="70" y="790"/>
                </a:lnTo>
                <a:lnTo>
                  <a:pt x="77" y="783"/>
                </a:lnTo>
                <a:lnTo>
                  <a:pt x="77" y="783"/>
                </a:lnTo>
                <a:lnTo>
                  <a:pt x="88" y="771"/>
                </a:lnTo>
                <a:lnTo>
                  <a:pt x="93" y="765"/>
                </a:lnTo>
                <a:lnTo>
                  <a:pt x="97" y="758"/>
                </a:lnTo>
                <a:lnTo>
                  <a:pt x="97" y="758"/>
                </a:lnTo>
                <a:close/>
                <a:moveTo>
                  <a:pt x="95" y="757"/>
                </a:moveTo>
                <a:lnTo>
                  <a:pt x="95" y="757"/>
                </a:lnTo>
                <a:lnTo>
                  <a:pt x="89" y="761"/>
                </a:lnTo>
                <a:lnTo>
                  <a:pt x="83" y="766"/>
                </a:lnTo>
                <a:lnTo>
                  <a:pt x="72" y="776"/>
                </a:lnTo>
                <a:lnTo>
                  <a:pt x="59" y="785"/>
                </a:lnTo>
                <a:lnTo>
                  <a:pt x="53" y="789"/>
                </a:lnTo>
                <a:lnTo>
                  <a:pt x="46" y="792"/>
                </a:lnTo>
                <a:lnTo>
                  <a:pt x="46" y="792"/>
                </a:lnTo>
                <a:lnTo>
                  <a:pt x="48" y="790"/>
                </a:lnTo>
                <a:lnTo>
                  <a:pt x="51" y="788"/>
                </a:lnTo>
                <a:lnTo>
                  <a:pt x="55" y="784"/>
                </a:lnTo>
                <a:lnTo>
                  <a:pt x="55" y="784"/>
                </a:lnTo>
                <a:lnTo>
                  <a:pt x="71" y="770"/>
                </a:lnTo>
                <a:lnTo>
                  <a:pt x="71" y="770"/>
                </a:lnTo>
                <a:lnTo>
                  <a:pt x="85" y="758"/>
                </a:lnTo>
                <a:lnTo>
                  <a:pt x="98" y="746"/>
                </a:lnTo>
                <a:lnTo>
                  <a:pt x="98" y="746"/>
                </a:lnTo>
                <a:lnTo>
                  <a:pt x="97" y="758"/>
                </a:lnTo>
                <a:lnTo>
                  <a:pt x="97" y="758"/>
                </a:lnTo>
                <a:lnTo>
                  <a:pt x="96" y="757"/>
                </a:lnTo>
                <a:lnTo>
                  <a:pt x="95" y="757"/>
                </a:lnTo>
                <a:lnTo>
                  <a:pt x="95" y="757"/>
                </a:lnTo>
                <a:close/>
                <a:moveTo>
                  <a:pt x="88" y="601"/>
                </a:moveTo>
                <a:lnTo>
                  <a:pt x="88" y="601"/>
                </a:lnTo>
                <a:lnTo>
                  <a:pt x="97" y="596"/>
                </a:lnTo>
                <a:lnTo>
                  <a:pt x="105" y="591"/>
                </a:lnTo>
                <a:lnTo>
                  <a:pt x="105" y="591"/>
                </a:lnTo>
                <a:lnTo>
                  <a:pt x="104" y="597"/>
                </a:lnTo>
                <a:lnTo>
                  <a:pt x="104" y="597"/>
                </a:lnTo>
                <a:lnTo>
                  <a:pt x="88" y="601"/>
                </a:lnTo>
                <a:lnTo>
                  <a:pt x="88" y="601"/>
                </a:lnTo>
                <a:close/>
                <a:moveTo>
                  <a:pt x="113" y="498"/>
                </a:moveTo>
                <a:lnTo>
                  <a:pt x="113" y="498"/>
                </a:lnTo>
                <a:lnTo>
                  <a:pt x="93" y="508"/>
                </a:lnTo>
                <a:lnTo>
                  <a:pt x="72" y="519"/>
                </a:lnTo>
                <a:lnTo>
                  <a:pt x="72" y="519"/>
                </a:lnTo>
                <a:lnTo>
                  <a:pt x="49" y="531"/>
                </a:lnTo>
                <a:lnTo>
                  <a:pt x="49" y="531"/>
                </a:lnTo>
                <a:lnTo>
                  <a:pt x="39" y="538"/>
                </a:lnTo>
                <a:lnTo>
                  <a:pt x="39" y="538"/>
                </a:lnTo>
                <a:lnTo>
                  <a:pt x="30" y="543"/>
                </a:lnTo>
                <a:lnTo>
                  <a:pt x="29" y="544"/>
                </a:lnTo>
                <a:lnTo>
                  <a:pt x="34" y="540"/>
                </a:lnTo>
                <a:lnTo>
                  <a:pt x="34" y="540"/>
                </a:lnTo>
                <a:lnTo>
                  <a:pt x="46" y="531"/>
                </a:lnTo>
                <a:lnTo>
                  <a:pt x="58" y="523"/>
                </a:lnTo>
                <a:lnTo>
                  <a:pt x="71" y="516"/>
                </a:lnTo>
                <a:lnTo>
                  <a:pt x="83" y="507"/>
                </a:lnTo>
                <a:lnTo>
                  <a:pt x="83" y="507"/>
                </a:lnTo>
                <a:lnTo>
                  <a:pt x="99" y="497"/>
                </a:lnTo>
                <a:lnTo>
                  <a:pt x="107" y="492"/>
                </a:lnTo>
                <a:lnTo>
                  <a:pt x="115" y="486"/>
                </a:lnTo>
                <a:lnTo>
                  <a:pt x="115" y="486"/>
                </a:lnTo>
                <a:lnTo>
                  <a:pt x="113" y="498"/>
                </a:lnTo>
                <a:lnTo>
                  <a:pt x="113" y="498"/>
                </a:lnTo>
                <a:close/>
                <a:moveTo>
                  <a:pt x="73" y="505"/>
                </a:moveTo>
                <a:lnTo>
                  <a:pt x="73" y="505"/>
                </a:lnTo>
                <a:lnTo>
                  <a:pt x="49" y="518"/>
                </a:lnTo>
                <a:lnTo>
                  <a:pt x="49" y="518"/>
                </a:lnTo>
                <a:lnTo>
                  <a:pt x="34" y="525"/>
                </a:lnTo>
                <a:lnTo>
                  <a:pt x="34" y="525"/>
                </a:lnTo>
                <a:lnTo>
                  <a:pt x="29" y="527"/>
                </a:lnTo>
                <a:lnTo>
                  <a:pt x="30" y="527"/>
                </a:lnTo>
                <a:lnTo>
                  <a:pt x="37" y="523"/>
                </a:lnTo>
                <a:lnTo>
                  <a:pt x="37" y="523"/>
                </a:lnTo>
                <a:lnTo>
                  <a:pt x="57" y="509"/>
                </a:lnTo>
                <a:lnTo>
                  <a:pt x="78" y="496"/>
                </a:lnTo>
                <a:lnTo>
                  <a:pt x="99" y="483"/>
                </a:lnTo>
                <a:lnTo>
                  <a:pt x="119" y="469"/>
                </a:lnTo>
                <a:lnTo>
                  <a:pt x="119" y="469"/>
                </a:lnTo>
                <a:lnTo>
                  <a:pt x="116" y="482"/>
                </a:lnTo>
                <a:lnTo>
                  <a:pt x="116" y="482"/>
                </a:lnTo>
                <a:lnTo>
                  <a:pt x="95" y="494"/>
                </a:lnTo>
                <a:lnTo>
                  <a:pt x="73" y="505"/>
                </a:lnTo>
                <a:lnTo>
                  <a:pt x="73" y="505"/>
                </a:lnTo>
                <a:close/>
                <a:moveTo>
                  <a:pt x="52" y="500"/>
                </a:moveTo>
                <a:lnTo>
                  <a:pt x="52" y="500"/>
                </a:lnTo>
                <a:lnTo>
                  <a:pt x="36" y="510"/>
                </a:lnTo>
                <a:lnTo>
                  <a:pt x="36" y="510"/>
                </a:lnTo>
                <a:lnTo>
                  <a:pt x="38" y="508"/>
                </a:lnTo>
                <a:lnTo>
                  <a:pt x="38" y="508"/>
                </a:lnTo>
                <a:lnTo>
                  <a:pt x="46" y="502"/>
                </a:lnTo>
                <a:lnTo>
                  <a:pt x="56" y="496"/>
                </a:lnTo>
                <a:lnTo>
                  <a:pt x="75" y="486"/>
                </a:lnTo>
                <a:lnTo>
                  <a:pt x="75" y="486"/>
                </a:lnTo>
                <a:lnTo>
                  <a:pt x="87" y="477"/>
                </a:lnTo>
                <a:lnTo>
                  <a:pt x="98" y="468"/>
                </a:lnTo>
                <a:lnTo>
                  <a:pt x="98" y="468"/>
                </a:lnTo>
                <a:lnTo>
                  <a:pt x="111" y="460"/>
                </a:lnTo>
                <a:lnTo>
                  <a:pt x="123" y="451"/>
                </a:lnTo>
                <a:lnTo>
                  <a:pt x="123" y="451"/>
                </a:lnTo>
                <a:lnTo>
                  <a:pt x="119" y="465"/>
                </a:lnTo>
                <a:lnTo>
                  <a:pt x="119" y="465"/>
                </a:lnTo>
                <a:lnTo>
                  <a:pt x="103" y="476"/>
                </a:lnTo>
                <a:lnTo>
                  <a:pt x="87" y="484"/>
                </a:lnTo>
                <a:lnTo>
                  <a:pt x="52" y="500"/>
                </a:lnTo>
                <a:lnTo>
                  <a:pt x="52" y="500"/>
                </a:lnTo>
                <a:close/>
                <a:moveTo>
                  <a:pt x="126" y="344"/>
                </a:moveTo>
                <a:lnTo>
                  <a:pt x="126" y="344"/>
                </a:lnTo>
                <a:lnTo>
                  <a:pt x="120" y="347"/>
                </a:lnTo>
                <a:lnTo>
                  <a:pt x="114" y="350"/>
                </a:lnTo>
                <a:lnTo>
                  <a:pt x="103" y="358"/>
                </a:lnTo>
                <a:lnTo>
                  <a:pt x="103" y="358"/>
                </a:lnTo>
                <a:lnTo>
                  <a:pt x="91" y="365"/>
                </a:lnTo>
                <a:lnTo>
                  <a:pt x="79" y="371"/>
                </a:lnTo>
                <a:lnTo>
                  <a:pt x="79" y="371"/>
                </a:lnTo>
                <a:lnTo>
                  <a:pt x="92" y="362"/>
                </a:lnTo>
                <a:lnTo>
                  <a:pt x="92" y="362"/>
                </a:lnTo>
                <a:lnTo>
                  <a:pt x="125" y="339"/>
                </a:lnTo>
                <a:lnTo>
                  <a:pt x="125" y="339"/>
                </a:lnTo>
                <a:lnTo>
                  <a:pt x="126" y="338"/>
                </a:lnTo>
                <a:lnTo>
                  <a:pt x="127" y="337"/>
                </a:lnTo>
                <a:lnTo>
                  <a:pt x="127" y="337"/>
                </a:lnTo>
                <a:lnTo>
                  <a:pt x="128" y="337"/>
                </a:lnTo>
                <a:lnTo>
                  <a:pt x="128" y="337"/>
                </a:lnTo>
                <a:lnTo>
                  <a:pt x="126" y="344"/>
                </a:lnTo>
                <a:lnTo>
                  <a:pt x="126" y="344"/>
                </a:lnTo>
                <a:close/>
                <a:moveTo>
                  <a:pt x="70" y="353"/>
                </a:moveTo>
                <a:lnTo>
                  <a:pt x="70" y="353"/>
                </a:lnTo>
                <a:lnTo>
                  <a:pt x="79" y="348"/>
                </a:lnTo>
                <a:lnTo>
                  <a:pt x="87" y="343"/>
                </a:lnTo>
                <a:lnTo>
                  <a:pt x="105" y="336"/>
                </a:lnTo>
                <a:lnTo>
                  <a:pt x="105" y="336"/>
                </a:lnTo>
                <a:lnTo>
                  <a:pt x="109" y="334"/>
                </a:lnTo>
                <a:lnTo>
                  <a:pt x="109" y="334"/>
                </a:lnTo>
                <a:lnTo>
                  <a:pt x="88" y="347"/>
                </a:lnTo>
                <a:lnTo>
                  <a:pt x="78" y="354"/>
                </a:lnTo>
                <a:lnTo>
                  <a:pt x="68" y="362"/>
                </a:lnTo>
                <a:lnTo>
                  <a:pt x="68" y="362"/>
                </a:lnTo>
                <a:lnTo>
                  <a:pt x="70" y="353"/>
                </a:lnTo>
                <a:lnTo>
                  <a:pt x="70" y="353"/>
                </a:lnTo>
                <a:close/>
                <a:moveTo>
                  <a:pt x="74" y="359"/>
                </a:moveTo>
                <a:lnTo>
                  <a:pt x="74" y="359"/>
                </a:lnTo>
                <a:lnTo>
                  <a:pt x="88" y="349"/>
                </a:lnTo>
                <a:lnTo>
                  <a:pt x="102" y="340"/>
                </a:lnTo>
                <a:lnTo>
                  <a:pt x="117" y="331"/>
                </a:lnTo>
                <a:lnTo>
                  <a:pt x="131" y="322"/>
                </a:lnTo>
                <a:lnTo>
                  <a:pt x="131" y="322"/>
                </a:lnTo>
                <a:lnTo>
                  <a:pt x="129" y="329"/>
                </a:lnTo>
                <a:lnTo>
                  <a:pt x="129" y="329"/>
                </a:lnTo>
                <a:lnTo>
                  <a:pt x="128" y="333"/>
                </a:lnTo>
                <a:lnTo>
                  <a:pt x="128" y="333"/>
                </a:lnTo>
                <a:lnTo>
                  <a:pt x="111" y="342"/>
                </a:lnTo>
                <a:lnTo>
                  <a:pt x="93" y="351"/>
                </a:lnTo>
                <a:lnTo>
                  <a:pt x="93" y="351"/>
                </a:lnTo>
                <a:lnTo>
                  <a:pt x="76" y="360"/>
                </a:lnTo>
                <a:lnTo>
                  <a:pt x="76" y="360"/>
                </a:lnTo>
                <a:lnTo>
                  <a:pt x="67" y="365"/>
                </a:lnTo>
                <a:lnTo>
                  <a:pt x="67" y="365"/>
                </a:lnTo>
                <a:lnTo>
                  <a:pt x="74" y="359"/>
                </a:lnTo>
                <a:lnTo>
                  <a:pt x="74" y="359"/>
                </a:lnTo>
                <a:close/>
                <a:moveTo>
                  <a:pt x="65" y="367"/>
                </a:moveTo>
                <a:lnTo>
                  <a:pt x="65" y="367"/>
                </a:lnTo>
                <a:lnTo>
                  <a:pt x="80" y="360"/>
                </a:lnTo>
                <a:lnTo>
                  <a:pt x="94" y="352"/>
                </a:lnTo>
                <a:lnTo>
                  <a:pt x="94" y="352"/>
                </a:lnTo>
                <a:lnTo>
                  <a:pt x="112" y="343"/>
                </a:lnTo>
                <a:lnTo>
                  <a:pt x="112" y="343"/>
                </a:lnTo>
                <a:lnTo>
                  <a:pt x="117" y="342"/>
                </a:lnTo>
                <a:lnTo>
                  <a:pt x="117" y="342"/>
                </a:lnTo>
                <a:lnTo>
                  <a:pt x="91" y="360"/>
                </a:lnTo>
                <a:lnTo>
                  <a:pt x="91" y="360"/>
                </a:lnTo>
                <a:lnTo>
                  <a:pt x="77" y="369"/>
                </a:lnTo>
                <a:lnTo>
                  <a:pt x="62" y="379"/>
                </a:lnTo>
                <a:lnTo>
                  <a:pt x="62" y="379"/>
                </a:lnTo>
                <a:lnTo>
                  <a:pt x="65" y="367"/>
                </a:lnTo>
                <a:lnTo>
                  <a:pt x="65" y="367"/>
                </a:lnTo>
                <a:close/>
                <a:moveTo>
                  <a:pt x="61" y="382"/>
                </a:moveTo>
                <a:lnTo>
                  <a:pt x="61" y="382"/>
                </a:lnTo>
                <a:lnTo>
                  <a:pt x="100" y="362"/>
                </a:lnTo>
                <a:lnTo>
                  <a:pt x="100" y="362"/>
                </a:lnTo>
                <a:lnTo>
                  <a:pt x="107" y="358"/>
                </a:lnTo>
                <a:lnTo>
                  <a:pt x="114" y="353"/>
                </a:lnTo>
                <a:lnTo>
                  <a:pt x="114" y="353"/>
                </a:lnTo>
                <a:lnTo>
                  <a:pt x="121" y="348"/>
                </a:lnTo>
                <a:lnTo>
                  <a:pt x="121" y="348"/>
                </a:lnTo>
                <a:lnTo>
                  <a:pt x="115" y="352"/>
                </a:lnTo>
                <a:lnTo>
                  <a:pt x="115" y="352"/>
                </a:lnTo>
                <a:lnTo>
                  <a:pt x="98" y="364"/>
                </a:lnTo>
                <a:lnTo>
                  <a:pt x="88" y="370"/>
                </a:lnTo>
                <a:lnTo>
                  <a:pt x="79" y="374"/>
                </a:lnTo>
                <a:lnTo>
                  <a:pt x="79" y="374"/>
                </a:lnTo>
                <a:lnTo>
                  <a:pt x="73" y="378"/>
                </a:lnTo>
                <a:lnTo>
                  <a:pt x="68" y="382"/>
                </a:lnTo>
                <a:lnTo>
                  <a:pt x="59" y="391"/>
                </a:lnTo>
                <a:lnTo>
                  <a:pt x="59" y="391"/>
                </a:lnTo>
                <a:lnTo>
                  <a:pt x="61" y="382"/>
                </a:lnTo>
                <a:lnTo>
                  <a:pt x="61" y="382"/>
                </a:lnTo>
                <a:close/>
                <a:moveTo>
                  <a:pt x="60" y="393"/>
                </a:moveTo>
                <a:lnTo>
                  <a:pt x="60" y="393"/>
                </a:lnTo>
                <a:lnTo>
                  <a:pt x="68" y="385"/>
                </a:lnTo>
                <a:lnTo>
                  <a:pt x="76" y="380"/>
                </a:lnTo>
                <a:lnTo>
                  <a:pt x="92" y="370"/>
                </a:lnTo>
                <a:lnTo>
                  <a:pt x="92" y="370"/>
                </a:lnTo>
                <a:lnTo>
                  <a:pt x="101" y="365"/>
                </a:lnTo>
                <a:lnTo>
                  <a:pt x="109" y="359"/>
                </a:lnTo>
                <a:lnTo>
                  <a:pt x="126" y="347"/>
                </a:lnTo>
                <a:lnTo>
                  <a:pt x="126" y="347"/>
                </a:lnTo>
                <a:lnTo>
                  <a:pt x="125" y="357"/>
                </a:lnTo>
                <a:lnTo>
                  <a:pt x="125" y="357"/>
                </a:lnTo>
                <a:lnTo>
                  <a:pt x="108" y="366"/>
                </a:lnTo>
                <a:lnTo>
                  <a:pt x="91" y="376"/>
                </a:lnTo>
                <a:lnTo>
                  <a:pt x="91" y="376"/>
                </a:lnTo>
                <a:lnTo>
                  <a:pt x="72" y="387"/>
                </a:lnTo>
                <a:lnTo>
                  <a:pt x="72" y="387"/>
                </a:lnTo>
                <a:lnTo>
                  <a:pt x="62" y="392"/>
                </a:lnTo>
                <a:lnTo>
                  <a:pt x="62" y="392"/>
                </a:lnTo>
                <a:lnTo>
                  <a:pt x="58" y="395"/>
                </a:lnTo>
                <a:lnTo>
                  <a:pt x="58" y="395"/>
                </a:lnTo>
                <a:lnTo>
                  <a:pt x="60" y="393"/>
                </a:lnTo>
                <a:lnTo>
                  <a:pt x="60" y="393"/>
                </a:lnTo>
                <a:close/>
                <a:moveTo>
                  <a:pt x="57" y="397"/>
                </a:moveTo>
                <a:lnTo>
                  <a:pt x="57" y="397"/>
                </a:lnTo>
                <a:lnTo>
                  <a:pt x="78" y="386"/>
                </a:lnTo>
                <a:lnTo>
                  <a:pt x="97" y="375"/>
                </a:lnTo>
                <a:lnTo>
                  <a:pt x="97" y="375"/>
                </a:lnTo>
                <a:lnTo>
                  <a:pt x="115" y="364"/>
                </a:lnTo>
                <a:lnTo>
                  <a:pt x="115" y="364"/>
                </a:lnTo>
                <a:lnTo>
                  <a:pt x="125" y="359"/>
                </a:lnTo>
                <a:lnTo>
                  <a:pt x="125" y="359"/>
                </a:lnTo>
                <a:lnTo>
                  <a:pt x="125" y="359"/>
                </a:lnTo>
                <a:lnTo>
                  <a:pt x="125" y="359"/>
                </a:lnTo>
                <a:lnTo>
                  <a:pt x="125" y="360"/>
                </a:lnTo>
                <a:lnTo>
                  <a:pt x="125" y="360"/>
                </a:lnTo>
                <a:lnTo>
                  <a:pt x="116" y="366"/>
                </a:lnTo>
                <a:lnTo>
                  <a:pt x="116" y="366"/>
                </a:lnTo>
                <a:lnTo>
                  <a:pt x="101" y="376"/>
                </a:lnTo>
                <a:lnTo>
                  <a:pt x="85" y="386"/>
                </a:lnTo>
                <a:lnTo>
                  <a:pt x="69" y="397"/>
                </a:lnTo>
                <a:lnTo>
                  <a:pt x="61" y="402"/>
                </a:lnTo>
                <a:lnTo>
                  <a:pt x="54" y="408"/>
                </a:lnTo>
                <a:lnTo>
                  <a:pt x="54" y="408"/>
                </a:lnTo>
                <a:lnTo>
                  <a:pt x="57" y="397"/>
                </a:lnTo>
                <a:lnTo>
                  <a:pt x="57" y="397"/>
                </a:lnTo>
                <a:close/>
                <a:moveTo>
                  <a:pt x="86" y="450"/>
                </a:moveTo>
                <a:lnTo>
                  <a:pt x="86" y="450"/>
                </a:lnTo>
                <a:lnTo>
                  <a:pt x="108" y="435"/>
                </a:lnTo>
                <a:lnTo>
                  <a:pt x="108" y="435"/>
                </a:lnTo>
                <a:lnTo>
                  <a:pt x="122" y="427"/>
                </a:lnTo>
                <a:lnTo>
                  <a:pt x="122" y="427"/>
                </a:lnTo>
                <a:lnTo>
                  <a:pt x="122" y="427"/>
                </a:lnTo>
                <a:lnTo>
                  <a:pt x="122" y="427"/>
                </a:lnTo>
                <a:lnTo>
                  <a:pt x="124" y="425"/>
                </a:lnTo>
                <a:lnTo>
                  <a:pt x="124" y="425"/>
                </a:lnTo>
                <a:lnTo>
                  <a:pt x="124" y="431"/>
                </a:lnTo>
                <a:lnTo>
                  <a:pt x="124" y="431"/>
                </a:lnTo>
                <a:lnTo>
                  <a:pt x="75" y="458"/>
                </a:lnTo>
                <a:lnTo>
                  <a:pt x="75" y="458"/>
                </a:lnTo>
                <a:lnTo>
                  <a:pt x="50" y="473"/>
                </a:lnTo>
                <a:lnTo>
                  <a:pt x="50" y="473"/>
                </a:lnTo>
                <a:lnTo>
                  <a:pt x="40" y="478"/>
                </a:lnTo>
                <a:lnTo>
                  <a:pt x="40" y="478"/>
                </a:lnTo>
                <a:lnTo>
                  <a:pt x="39" y="479"/>
                </a:lnTo>
                <a:lnTo>
                  <a:pt x="39" y="478"/>
                </a:lnTo>
                <a:lnTo>
                  <a:pt x="43" y="476"/>
                </a:lnTo>
                <a:lnTo>
                  <a:pt x="48" y="472"/>
                </a:lnTo>
                <a:lnTo>
                  <a:pt x="48" y="472"/>
                </a:lnTo>
                <a:lnTo>
                  <a:pt x="57" y="466"/>
                </a:lnTo>
                <a:lnTo>
                  <a:pt x="68" y="461"/>
                </a:lnTo>
                <a:lnTo>
                  <a:pt x="77" y="455"/>
                </a:lnTo>
                <a:lnTo>
                  <a:pt x="86" y="450"/>
                </a:lnTo>
                <a:lnTo>
                  <a:pt x="86" y="450"/>
                </a:lnTo>
                <a:close/>
                <a:moveTo>
                  <a:pt x="124" y="372"/>
                </a:moveTo>
                <a:lnTo>
                  <a:pt x="124" y="372"/>
                </a:lnTo>
                <a:lnTo>
                  <a:pt x="123" y="375"/>
                </a:lnTo>
                <a:lnTo>
                  <a:pt x="123" y="375"/>
                </a:lnTo>
                <a:lnTo>
                  <a:pt x="118" y="376"/>
                </a:lnTo>
                <a:lnTo>
                  <a:pt x="118" y="376"/>
                </a:lnTo>
                <a:lnTo>
                  <a:pt x="124" y="372"/>
                </a:lnTo>
                <a:lnTo>
                  <a:pt x="124" y="372"/>
                </a:lnTo>
                <a:close/>
                <a:moveTo>
                  <a:pt x="89" y="394"/>
                </a:moveTo>
                <a:lnTo>
                  <a:pt x="89" y="394"/>
                </a:lnTo>
                <a:lnTo>
                  <a:pt x="78" y="399"/>
                </a:lnTo>
                <a:lnTo>
                  <a:pt x="67" y="404"/>
                </a:lnTo>
                <a:lnTo>
                  <a:pt x="67" y="404"/>
                </a:lnTo>
                <a:lnTo>
                  <a:pt x="57" y="410"/>
                </a:lnTo>
                <a:lnTo>
                  <a:pt x="54" y="411"/>
                </a:lnTo>
                <a:lnTo>
                  <a:pt x="57" y="408"/>
                </a:lnTo>
                <a:lnTo>
                  <a:pt x="57" y="408"/>
                </a:lnTo>
                <a:lnTo>
                  <a:pt x="65" y="402"/>
                </a:lnTo>
                <a:lnTo>
                  <a:pt x="74" y="396"/>
                </a:lnTo>
                <a:lnTo>
                  <a:pt x="91" y="384"/>
                </a:lnTo>
                <a:lnTo>
                  <a:pt x="108" y="374"/>
                </a:lnTo>
                <a:lnTo>
                  <a:pt x="117" y="368"/>
                </a:lnTo>
                <a:lnTo>
                  <a:pt x="124" y="362"/>
                </a:lnTo>
                <a:lnTo>
                  <a:pt x="124" y="362"/>
                </a:lnTo>
                <a:lnTo>
                  <a:pt x="124" y="370"/>
                </a:lnTo>
                <a:lnTo>
                  <a:pt x="124" y="370"/>
                </a:lnTo>
                <a:lnTo>
                  <a:pt x="106" y="381"/>
                </a:lnTo>
                <a:lnTo>
                  <a:pt x="89" y="394"/>
                </a:lnTo>
                <a:lnTo>
                  <a:pt x="89" y="394"/>
                </a:lnTo>
                <a:close/>
                <a:moveTo>
                  <a:pt x="124" y="423"/>
                </a:moveTo>
                <a:lnTo>
                  <a:pt x="124" y="423"/>
                </a:lnTo>
                <a:lnTo>
                  <a:pt x="121" y="425"/>
                </a:lnTo>
                <a:lnTo>
                  <a:pt x="121" y="425"/>
                </a:lnTo>
                <a:lnTo>
                  <a:pt x="121" y="425"/>
                </a:lnTo>
                <a:lnTo>
                  <a:pt x="121" y="425"/>
                </a:lnTo>
                <a:lnTo>
                  <a:pt x="107" y="431"/>
                </a:lnTo>
                <a:lnTo>
                  <a:pt x="107" y="431"/>
                </a:lnTo>
                <a:lnTo>
                  <a:pt x="85" y="441"/>
                </a:lnTo>
                <a:lnTo>
                  <a:pt x="63" y="453"/>
                </a:lnTo>
                <a:lnTo>
                  <a:pt x="63" y="453"/>
                </a:lnTo>
                <a:lnTo>
                  <a:pt x="56" y="456"/>
                </a:lnTo>
                <a:lnTo>
                  <a:pt x="56" y="456"/>
                </a:lnTo>
                <a:lnTo>
                  <a:pt x="57" y="456"/>
                </a:lnTo>
                <a:lnTo>
                  <a:pt x="57" y="456"/>
                </a:lnTo>
                <a:lnTo>
                  <a:pt x="75" y="446"/>
                </a:lnTo>
                <a:lnTo>
                  <a:pt x="92" y="436"/>
                </a:lnTo>
                <a:lnTo>
                  <a:pt x="109" y="426"/>
                </a:lnTo>
                <a:lnTo>
                  <a:pt x="116" y="420"/>
                </a:lnTo>
                <a:lnTo>
                  <a:pt x="123" y="413"/>
                </a:lnTo>
                <a:lnTo>
                  <a:pt x="123" y="413"/>
                </a:lnTo>
                <a:lnTo>
                  <a:pt x="124" y="423"/>
                </a:lnTo>
                <a:lnTo>
                  <a:pt x="124" y="423"/>
                </a:lnTo>
                <a:close/>
                <a:moveTo>
                  <a:pt x="124" y="434"/>
                </a:moveTo>
                <a:lnTo>
                  <a:pt x="124" y="434"/>
                </a:lnTo>
                <a:lnTo>
                  <a:pt x="124" y="439"/>
                </a:lnTo>
                <a:lnTo>
                  <a:pt x="124" y="439"/>
                </a:lnTo>
                <a:lnTo>
                  <a:pt x="105" y="451"/>
                </a:lnTo>
                <a:lnTo>
                  <a:pt x="105" y="451"/>
                </a:lnTo>
                <a:lnTo>
                  <a:pt x="90" y="460"/>
                </a:lnTo>
                <a:lnTo>
                  <a:pt x="74" y="469"/>
                </a:lnTo>
                <a:lnTo>
                  <a:pt x="74" y="469"/>
                </a:lnTo>
                <a:lnTo>
                  <a:pt x="56" y="481"/>
                </a:lnTo>
                <a:lnTo>
                  <a:pt x="38" y="491"/>
                </a:lnTo>
                <a:lnTo>
                  <a:pt x="38" y="491"/>
                </a:lnTo>
                <a:lnTo>
                  <a:pt x="34" y="494"/>
                </a:lnTo>
                <a:lnTo>
                  <a:pt x="36" y="492"/>
                </a:lnTo>
                <a:lnTo>
                  <a:pt x="45" y="486"/>
                </a:lnTo>
                <a:lnTo>
                  <a:pt x="45" y="486"/>
                </a:lnTo>
                <a:lnTo>
                  <a:pt x="64" y="473"/>
                </a:lnTo>
                <a:lnTo>
                  <a:pt x="64" y="473"/>
                </a:lnTo>
                <a:lnTo>
                  <a:pt x="80" y="463"/>
                </a:lnTo>
                <a:lnTo>
                  <a:pt x="95" y="454"/>
                </a:lnTo>
                <a:lnTo>
                  <a:pt x="110" y="445"/>
                </a:lnTo>
                <a:lnTo>
                  <a:pt x="117" y="440"/>
                </a:lnTo>
                <a:lnTo>
                  <a:pt x="124" y="434"/>
                </a:lnTo>
                <a:lnTo>
                  <a:pt x="124" y="434"/>
                </a:lnTo>
                <a:close/>
                <a:moveTo>
                  <a:pt x="52" y="414"/>
                </a:moveTo>
                <a:lnTo>
                  <a:pt x="52" y="414"/>
                </a:lnTo>
                <a:lnTo>
                  <a:pt x="54" y="414"/>
                </a:lnTo>
                <a:lnTo>
                  <a:pt x="54" y="414"/>
                </a:lnTo>
                <a:lnTo>
                  <a:pt x="52" y="416"/>
                </a:lnTo>
                <a:lnTo>
                  <a:pt x="52" y="416"/>
                </a:lnTo>
                <a:lnTo>
                  <a:pt x="52" y="414"/>
                </a:lnTo>
                <a:lnTo>
                  <a:pt x="52" y="414"/>
                </a:lnTo>
                <a:close/>
                <a:moveTo>
                  <a:pt x="51" y="419"/>
                </a:moveTo>
                <a:lnTo>
                  <a:pt x="51" y="419"/>
                </a:lnTo>
                <a:lnTo>
                  <a:pt x="67" y="409"/>
                </a:lnTo>
                <a:lnTo>
                  <a:pt x="75" y="404"/>
                </a:lnTo>
                <a:lnTo>
                  <a:pt x="83" y="400"/>
                </a:lnTo>
                <a:lnTo>
                  <a:pt x="83" y="400"/>
                </a:lnTo>
                <a:lnTo>
                  <a:pt x="93" y="395"/>
                </a:lnTo>
                <a:lnTo>
                  <a:pt x="102" y="388"/>
                </a:lnTo>
                <a:lnTo>
                  <a:pt x="102" y="388"/>
                </a:lnTo>
                <a:lnTo>
                  <a:pt x="109" y="383"/>
                </a:lnTo>
                <a:lnTo>
                  <a:pt x="109" y="383"/>
                </a:lnTo>
                <a:lnTo>
                  <a:pt x="116" y="380"/>
                </a:lnTo>
                <a:lnTo>
                  <a:pt x="122" y="378"/>
                </a:lnTo>
                <a:lnTo>
                  <a:pt x="122" y="378"/>
                </a:lnTo>
                <a:lnTo>
                  <a:pt x="118" y="382"/>
                </a:lnTo>
                <a:lnTo>
                  <a:pt x="114" y="386"/>
                </a:lnTo>
                <a:lnTo>
                  <a:pt x="104" y="393"/>
                </a:lnTo>
                <a:lnTo>
                  <a:pt x="93" y="399"/>
                </a:lnTo>
                <a:lnTo>
                  <a:pt x="82" y="404"/>
                </a:lnTo>
                <a:lnTo>
                  <a:pt x="82" y="404"/>
                </a:lnTo>
                <a:lnTo>
                  <a:pt x="74" y="408"/>
                </a:lnTo>
                <a:lnTo>
                  <a:pt x="65" y="414"/>
                </a:lnTo>
                <a:lnTo>
                  <a:pt x="49" y="426"/>
                </a:lnTo>
                <a:lnTo>
                  <a:pt x="49" y="426"/>
                </a:lnTo>
                <a:lnTo>
                  <a:pt x="51" y="419"/>
                </a:lnTo>
                <a:lnTo>
                  <a:pt x="51" y="419"/>
                </a:lnTo>
                <a:close/>
                <a:moveTo>
                  <a:pt x="48" y="429"/>
                </a:moveTo>
                <a:lnTo>
                  <a:pt x="48" y="429"/>
                </a:lnTo>
                <a:lnTo>
                  <a:pt x="48" y="429"/>
                </a:lnTo>
                <a:lnTo>
                  <a:pt x="48" y="429"/>
                </a:lnTo>
                <a:lnTo>
                  <a:pt x="57" y="423"/>
                </a:lnTo>
                <a:lnTo>
                  <a:pt x="57" y="423"/>
                </a:lnTo>
                <a:lnTo>
                  <a:pt x="76" y="410"/>
                </a:lnTo>
                <a:lnTo>
                  <a:pt x="95" y="400"/>
                </a:lnTo>
                <a:lnTo>
                  <a:pt x="95" y="400"/>
                </a:lnTo>
                <a:lnTo>
                  <a:pt x="110" y="391"/>
                </a:lnTo>
                <a:lnTo>
                  <a:pt x="117" y="385"/>
                </a:lnTo>
                <a:lnTo>
                  <a:pt x="123" y="380"/>
                </a:lnTo>
                <a:lnTo>
                  <a:pt x="123" y="380"/>
                </a:lnTo>
                <a:lnTo>
                  <a:pt x="123" y="388"/>
                </a:lnTo>
                <a:lnTo>
                  <a:pt x="123" y="388"/>
                </a:lnTo>
                <a:lnTo>
                  <a:pt x="103" y="398"/>
                </a:lnTo>
                <a:lnTo>
                  <a:pt x="85" y="408"/>
                </a:lnTo>
                <a:lnTo>
                  <a:pt x="85" y="408"/>
                </a:lnTo>
                <a:lnTo>
                  <a:pt x="63" y="421"/>
                </a:lnTo>
                <a:lnTo>
                  <a:pt x="63" y="421"/>
                </a:lnTo>
                <a:lnTo>
                  <a:pt x="55" y="426"/>
                </a:lnTo>
                <a:lnTo>
                  <a:pt x="55" y="426"/>
                </a:lnTo>
                <a:lnTo>
                  <a:pt x="48" y="430"/>
                </a:lnTo>
                <a:lnTo>
                  <a:pt x="48" y="430"/>
                </a:lnTo>
                <a:lnTo>
                  <a:pt x="48" y="429"/>
                </a:lnTo>
                <a:lnTo>
                  <a:pt x="48" y="429"/>
                </a:lnTo>
                <a:close/>
                <a:moveTo>
                  <a:pt x="48" y="431"/>
                </a:moveTo>
                <a:lnTo>
                  <a:pt x="48" y="431"/>
                </a:lnTo>
                <a:lnTo>
                  <a:pt x="56" y="427"/>
                </a:lnTo>
                <a:lnTo>
                  <a:pt x="65" y="423"/>
                </a:lnTo>
                <a:lnTo>
                  <a:pt x="82" y="412"/>
                </a:lnTo>
                <a:lnTo>
                  <a:pt x="82" y="412"/>
                </a:lnTo>
                <a:lnTo>
                  <a:pt x="92" y="406"/>
                </a:lnTo>
                <a:lnTo>
                  <a:pt x="103" y="401"/>
                </a:lnTo>
                <a:lnTo>
                  <a:pt x="103" y="401"/>
                </a:lnTo>
                <a:lnTo>
                  <a:pt x="112" y="396"/>
                </a:lnTo>
                <a:lnTo>
                  <a:pt x="112" y="396"/>
                </a:lnTo>
                <a:lnTo>
                  <a:pt x="118" y="393"/>
                </a:lnTo>
                <a:lnTo>
                  <a:pt x="121" y="391"/>
                </a:lnTo>
                <a:lnTo>
                  <a:pt x="119" y="393"/>
                </a:lnTo>
                <a:lnTo>
                  <a:pt x="119" y="393"/>
                </a:lnTo>
                <a:lnTo>
                  <a:pt x="110" y="398"/>
                </a:lnTo>
                <a:lnTo>
                  <a:pt x="100" y="403"/>
                </a:lnTo>
                <a:lnTo>
                  <a:pt x="100" y="403"/>
                </a:lnTo>
                <a:lnTo>
                  <a:pt x="89" y="409"/>
                </a:lnTo>
                <a:lnTo>
                  <a:pt x="78" y="417"/>
                </a:lnTo>
                <a:lnTo>
                  <a:pt x="78" y="417"/>
                </a:lnTo>
                <a:lnTo>
                  <a:pt x="62" y="427"/>
                </a:lnTo>
                <a:lnTo>
                  <a:pt x="46" y="437"/>
                </a:lnTo>
                <a:lnTo>
                  <a:pt x="46" y="437"/>
                </a:lnTo>
                <a:lnTo>
                  <a:pt x="48" y="431"/>
                </a:lnTo>
                <a:lnTo>
                  <a:pt x="48" y="431"/>
                </a:lnTo>
                <a:close/>
                <a:moveTo>
                  <a:pt x="123" y="393"/>
                </a:moveTo>
                <a:lnTo>
                  <a:pt x="123" y="393"/>
                </a:lnTo>
                <a:lnTo>
                  <a:pt x="123" y="398"/>
                </a:lnTo>
                <a:lnTo>
                  <a:pt x="123" y="398"/>
                </a:lnTo>
                <a:lnTo>
                  <a:pt x="104" y="407"/>
                </a:lnTo>
                <a:lnTo>
                  <a:pt x="85" y="417"/>
                </a:lnTo>
                <a:lnTo>
                  <a:pt x="85" y="417"/>
                </a:lnTo>
                <a:lnTo>
                  <a:pt x="64" y="430"/>
                </a:lnTo>
                <a:lnTo>
                  <a:pt x="64" y="430"/>
                </a:lnTo>
                <a:lnTo>
                  <a:pt x="55" y="434"/>
                </a:lnTo>
                <a:lnTo>
                  <a:pt x="55" y="434"/>
                </a:lnTo>
                <a:lnTo>
                  <a:pt x="49" y="438"/>
                </a:lnTo>
                <a:lnTo>
                  <a:pt x="47" y="439"/>
                </a:lnTo>
                <a:lnTo>
                  <a:pt x="50" y="437"/>
                </a:lnTo>
                <a:lnTo>
                  <a:pt x="50" y="437"/>
                </a:lnTo>
                <a:lnTo>
                  <a:pt x="72" y="423"/>
                </a:lnTo>
                <a:lnTo>
                  <a:pt x="92" y="410"/>
                </a:lnTo>
                <a:lnTo>
                  <a:pt x="92" y="410"/>
                </a:lnTo>
                <a:lnTo>
                  <a:pt x="100" y="405"/>
                </a:lnTo>
                <a:lnTo>
                  <a:pt x="108" y="401"/>
                </a:lnTo>
                <a:lnTo>
                  <a:pt x="116" y="397"/>
                </a:lnTo>
                <a:lnTo>
                  <a:pt x="123" y="393"/>
                </a:lnTo>
                <a:lnTo>
                  <a:pt x="123" y="393"/>
                </a:lnTo>
                <a:close/>
                <a:moveTo>
                  <a:pt x="45" y="441"/>
                </a:moveTo>
                <a:lnTo>
                  <a:pt x="45" y="441"/>
                </a:lnTo>
                <a:lnTo>
                  <a:pt x="67" y="431"/>
                </a:lnTo>
                <a:lnTo>
                  <a:pt x="86" y="419"/>
                </a:lnTo>
                <a:lnTo>
                  <a:pt x="86" y="419"/>
                </a:lnTo>
                <a:lnTo>
                  <a:pt x="108" y="407"/>
                </a:lnTo>
                <a:lnTo>
                  <a:pt x="108" y="407"/>
                </a:lnTo>
                <a:lnTo>
                  <a:pt x="111" y="406"/>
                </a:lnTo>
                <a:lnTo>
                  <a:pt x="111" y="406"/>
                </a:lnTo>
                <a:lnTo>
                  <a:pt x="91" y="419"/>
                </a:lnTo>
                <a:lnTo>
                  <a:pt x="70" y="432"/>
                </a:lnTo>
                <a:lnTo>
                  <a:pt x="70" y="432"/>
                </a:lnTo>
                <a:lnTo>
                  <a:pt x="56" y="440"/>
                </a:lnTo>
                <a:lnTo>
                  <a:pt x="43" y="449"/>
                </a:lnTo>
                <a:lnTo>
                  <a:pt x="43" y="449"/>
                </a:lnTo>
                <a:lnTo>
                  <a:pt x="45" y="441"/>
                </a:lnTo>
                <a:lnTo>
                  <a:pt x="45" y="441"/>
                </a:lnTo>
                <a:close/>
                <a:moveTo>
                  <a:pt x="42" y="452"/>
                </a:moveTo>
                <a:lnTo>
                  <a:pt x="42" y="452"/>
                </a:lnTo>
                <a:lnTo>
                  <a:pt x="45" y="450"/>
                </a:lnTo>
                <a:lnTo>
                  <a:pt x="45" y="450"/>
                </a:lnTo>
                <a:lnTo>
                  <a:pt x="52" y="445"/>
                </a:lnTo>
                <a:lnTo>
                  <a:pt x="59" y="440"/>
                </a:lnTo>
                <a:lnTo>
                  <a:pt x="59" y="440"/>
                </a:lnTo>
                <a:lnTo>
                  <a:pt x="79" y="429"/>
                </a:lnTo>
                <a:lnTo>
                  <a:pt x="79" y="429"/>
                </a:lnTo>
                <a:lnTo>
                  <a:pt x="90" y="422"/>
                </a:lnTo>
                <a:lnTo>
                  <a:pt x="101" y="415"/>
                </a:lnTo>
                <a:lnTo>
                  <a:pt x="123" y="401"/>
                </a:lnTo>
                <a:lnTo>
                  <a:pt x="123" y="401"/>
                </a:lnTo>
                <a:lnTo>
                  <a:pt x="123" y="408"/>
                </a:lnTo>
                <a:lnTo>
                  <a:pt x="123" y="408"/>
                </a:lnTo>
                <a:lnTo>
                  <a:pt x="114" y="413"/>
                </a:lnTo>
                <a:lnTo>
                  <a:pt x="105" y="418"/>
                </a:lnTo>
                <a:lnTo>
                  <a:pt x="88" y="429"/>
                </a:lnTo>
                <a:lnTo>
                  <a:pt x="88" y="429"/>
                </a:lnTo>
                <a:lnTo>
                  <a:pt x="67" y="440"/>
                </a:lnTo>
                <a:lnTo>
                  <a:pt x="46" y="451"/>
                </a:lnTo>
                <a:lnTo>
                  <a:pt x="46" y="451"/>
                </a:lnTo>
                <a:lnTo>
                  <a:pt x="42" y="453"/>
                </a:lnTo>
                <a:lnTo>
                  <a:pt x="42" y="453"/>
                </a:lnTo>
                <a:lnTo>
                  <a:pt x="42" y="452"/>
                </a:lnTo>
                <a:lnTo>
                  <a:pt x="42" y="452"/>
                </a:lnTo>
                <a:close/>
                <a:moveTo>
                  <a:pt x="42" y="455"/>
                </a:moveTo>
                <a:lnTo>
                  <a:pt x="42" y="455"/>
                </a:lnTo>
                <a:lnTo>
                  <a:pt x="51" y="450"/>
                </a:lnTo>
                <a:lnTo>
                  <a:pt x="61" y="445"/>
                </a:lnTo>
                <a:lnTo>
                  <a:pt x="71" y="440"/>
                </a:lnTo>
                <a:lnTo>
                  <a:pt x="81" y="435"/>
                </a:lnTo>
                <a:lnTo>
                  <a:pt x="81" y="435"/>
                </a:lnTo>
                <a:lnTo>
                  <a:pt x="91" y="429"/>
                </a:lnTo>
                <a:lnTo>
                  <a:pt x="101" y="424"/>
                </a:lnTo>
                <a:lnTo>
                  <a:pt x="101" y="424"/>
                </a:lnTo>
                <a:lnTo>
                  <a:pt x="114" y="416"/>
                </a:lnTo>
                <a:lnTo>
                  <a:pt x="114" y="416"/>
                </a:lnTo>
                <a:lnTo>
                  <a:pt x="120" y="411"/>
                </a:lnTo>
                <a:lnTo>
                  <a:pt x="122" y="410"/>
                </a:lnTo>
                <a:lnTo>
                  <a:pt x="120" y="413"/>
                </a:lnTo>
                <a:lnTo>
                  <a:pt x="120" y="413"/>
                </a:lnTo>
                <a:lnTo>
                  <a:pt x="111" y="421"/>
                </a:lnTo>
                <a:lnTo>
                  <a:pt x="100" y="428"/>
                </a:lnTo>
                <a:lnTo>
                  <a:pt x="79" y="440"/>
                </a:lnTo>
                <a:lnTo>
                  <a:pt x="79" y="440"/>
                </a:lnTo>
                <a:lnTo>
                  <a:pt x="69" y="446"/>
                </a:lnTo>
                <a:lnTo>
                  <a:pt x="58" y="452"/>
                </a:lnTo>
                <a:lnTo>
                  <a:pt x="40" y="464"/>
                </a:lnTo>
                <a:lnTo>
                  <a:pt x="40" y="464"/>
                </a:lnTo>
                <a:lnTo>
                  <a:pt x="42" y="455"/>
                </a:lnTo>
                <a:lnTo>
                  <a:pt x="42" y="455"/>
                </a:lnTo>
                <a:close/>
                <a:moveTo>
                  <a:pt x="39" y="468"/>
                </a:moveTo>
                <a:lnTo>
                  <a:pt x="39" y="468"/>
                </a:lnTo>
                <a:lnTo>
                  <a:pt x="40" y="467"/>
                </a:lnTo>
                <a:lnTo>
                  <a:pt x="40" y="467"/>
                </a:lnTo>
                <a:lnTo>
                  <a:pt x="41" y="467"/>
                </a:lnTo>
                <a:lnTo>
                  <a:pt x="43" y="466"/>
                </a:lnTo>
                <a:lnTo>
                  <a:pt x="43" y="466"/>
                </a:lnTo>
                <a:lnTo>
                  <a:pt x="61" y="456"/>
                </a:lnTo>
                <a:lnTo>
                  <a:pt x="79" y="447"/>
                </a:lnTo>
                <a:lnTo>
                  <a:pt x="79" y="447"/>
                </a:lnTo>
                <a:lnTo>
                  <a:pt x="93" y="440"/>
                </a:lnTo>
                <a:lnTo>
                  <a:pt x="107" y="434"/>
                </a:lnTo>
                <a:lnTo>
                  <a:pt x="107" y="434"/>
                </a:lnTo>
                <a:lnTo>
                  <a:pt x="91" y="445"/>
                </a:lnTo>
                <a:lnTo>
                  <a:pt x="74" y="455"/>
                </a:lnTo>
                <a:lnTo>
                  <a:pt x="74" y="455"/>
                </a:lnTo>
                <a:lnTo>
                  <a:pt x="54" y="466"/>
                </a:lnTo>
                <a:lnTo>
                  <a:pt x="45" y="473"/>
                </a:lnTo>
                <a:lnTo>
                  <a:pt x="36" y="480"/>
                </a:lnTo>
                <a:lnTo>
                  <a:pt x="36" y="480"/>
                </a:lnTo>
                <a:lnTo>
                  <a:pt x="39" y="468"/>
                </a:lnTo>
                <a:lnTo>
                  <a:pt x="39" y="468"/>
                </a:lnTo>
                <a:close/>
                <a:moveTo>
                  <a:pt x="36" y="483"/>
                </a:moveTo>
                <a:lnTo>
                  <a:pt x="36" y="483"/>
                </a:lnTo>
                <a:lnTo>
                  <a:pt x="36" y="483"/>
                </a:lnTo>
                <a:lnTo>
                  <a:pt x="36" y="483"/>
                </a:lnTo>
                <a:lnTo>
                  <a:pt x="86" y="454"/>
                </a:lnTo>
                <a:lnTo>
                  <a:pt x="86" y="454"/>
                </a:lnTo>
                <a:lnTo>
                  <a:pt x="111" y="441"/>
                </a:lnTo>
                <a:lnTo>
                  <a:pt x="111" y="441"/>
                </a:lnTo>
                <a:lnTo>
                  <a:pt x="117" y="437"/>
                </a:lnTo>
                <a:lnTo>
                  <a:pt x="122" y="434"/>
                </a:lnTo>
                <a:lnTo>
                  <a:pt x="122" y="434"/>
                </a:lnTo>
                <a:lnTo>
                  <a:pt x="115" y="439"/>
                </a:lnTo>
                <a:lnTo>
                  <a:pt x="107" y="445"/>
                </a:lnTo>
                <a:lnTo>
                  <a:pt x="107" y="445"/>
                </a:lnTo>
                <a:lnTo>
                  <a:pt x="89" y="456"/>
                </a:lnTo>
                <a:lnTo>
                  <a:pt x="70" y="467"/>
                </a:lnTo>
                <a:lnTo>
                  <a:pt x="51" y="479"/>
                </a:lnTo>
                <a:lnTo>
                  <a:pt x="34" y="492"/>
                </a:lnTo>
                <a:lnTo>
                  <a:pt x="34" y="492"/>
                </a:lnTo>
                <a:lnTo>
                  <a:pt x="36" y="483"/>
                </a:lnTo>
                <a:lnTo>
                  <a:pt x="36" y="483"/>
                </a:lnTo>
                <a:close/>
                <a:moveTo>
                  <a:pt x="33" y="496"/>
                </a:moveTo>
                <a:lnTo>
                  <a:pt x="33" y="496"/>
                </a:lnTo>
                <a:lnTo>
                  <a:pt x="45" y="490"/>
                </a:lnTo>
                <a:lnTo>
                  <a:pt x="57" y="483"/>
                </a:lnTo>
                <a:lnTo>
                  <a:pt x="57" y="483"/>
                </a:lnTo>
                <a:lnTo>
                  <a:pt x="44" y="492"/>
                </a:lnTo>
                <a:lnTo>
                  <a:pt x="32" y="502"/>
                </a:lnTo>
                <a:lnTo>
                  <a:pt x="32" y="502"/>
                </a:lnTo>
                <a:lnTo>
                  <a:pt x="33" y="496"/>
                </a:lnTo>
                <a:lnTo>
                  <a:pt x="33" y="496"/>
                </a:lnTo>
                <a:close/>
                <a:moveTo>
                  <a:pt x="65" y="482"/>
                </a:moveTo>
                <a:lnTo>
                  <a:pt x="65" y="482"/>
                </a:lnTo>
                <a:lnTo>
                  <a:pt x="84" y="468"/>
                </a:lnTo>
                <a:lnTo>
                  <a:pt x="102" y="456"/>
                </a:lnTo>
                <a:lnTo>
                  <a:pt x="102" y="456"/>
                </a:lnTo>
                <a:lnTo>
                  <a:pt x="108" y="452"/>
                </a:lnTo>
                <a:lnTo>
                  <a:pt x="108" y="452"/>
                </a:lnTo>
                <a:lnTo>
                  <a:pt x="116" y="447"/>
                </a:lnTo>
                <a:lnTo>
                  <a:pt x="125" y="441"/>
                </a:lnTo>
                <a:lnTo>
                  <a:pt x="125" y="441"/>
                </a:lnTo>
                <a:lnTo>
                  <a:pt x="125" y="447"/>
                </a:lnTo>
                <a:lnTo>
                  <a:pt x="125" y="447"/>
                </a:lnTo>
                <a:lnTo>
                  <a:pt x="111" y="455"/>
                </a:lnTo>
                <a:lnTo>
                  <a:pt x="98" y="464"/>
                </a:lnTo>
                <a:lnTo>
                  <a:pt x="98" y="464"/>
                </a:lnTo>
                <a:lnTo>
                  <a:pt x="84" y="474"/>
                </a:lnTo>
                <a:lnTo>
                  <a:pt x="70" y="484"/>
                </a:lnTo>
                <a:lnTo>
                  <a:pt x="70" y="484"/>
                </a:lnTo>
                <a:lnTo>
                  <a:pt x="53" y="494"/>
                </a:lnTo>
                <a:lnTo>
                  <a:pt x="53" y="494"/>
                </a:lnTo>
                <a:lnTo>
                  <a:pt x="41" y="499"/>
                </a:lnTo>
                <a:lnTo>
                  <a:pt x="36" y="502"/>
                </a:lnTo>
                <a:lnTo>
                  <a:pt x="32" y="504"/>
                </a:lnTo>
                <a:lnTo>
                  <a:pt x="32" y="504"/>
                </a:lnTo>
                <a:lnTo>
                  <a:pt x="39" y="498"/>
                </a:lnTo>
                <a:lnTo>
                  <a:pt x="48" y="493"/>
                </a:lnTo>
                <a:lnTo>
                  <a:pt x="56" y="487"/>
                </a:lnTo>
                <a:lnTo>
                  <a:pt x="65" y="482"/>
                </a:lnTo>
                <a:lnTo>
                  <a:pt x="65" y="482"/>
                </a:lnTo>
                <a:close/>
                <a:moveTo>
                  <a:pt x="31" y="507"/>
                </a:moveTo>
                <a:lnTo>
                  <a:pt x="31" y="507"/>
                </a:lnTo>
                <a:lnTo>
                  <a:pt x="42" y="502"/>
                </a:lnTo>
                <a:lnTo>
                  <a:pt x="54" y="496"/>
                </a:lnTo>
                <a:lnTo>
                  <a:pt x="65" y="489"/>
                </a:lnTo>
                <a:lnTo>
                  <a:pt x="77" y="482"/>
                </a:lnTo>
                <a:lnTo>
                  <a:pt x="77" y="482"/>
                </a:lnTo>
                <a:lnTo>
                  <a:pt x="74" y="484"/>
                </a:lnTo>
                <a:lnTo>
                  <a:pt x="74" y="484"/>
                </a:lnTo>
                <a:lnTo>
                  <a:pt x="62" y="491"/>
                </a:lnTo>
                <a:lnTo>
                  <a:pt x="50" y="498"/>
                </a:lnTo>
                <a:lnTo>
                  <a:pt x="39" y="505"/>
                </a:lnTo>
                <a:lnTo>
                  <a:pt x="34" y="509"/>
                </a:lnTo>
                <a:lnTo>
                  <a:pt x="29" y="514"/>
                </a:lnTo>
                <a:lnTo>
                  <a:pt x="29" y="514"/>
                </a:lnTo>
                <a:lnTo>
                  <a:pt x="31" y="507"/>
                </a:lnTo>
                <a:lnTo>
                  <a:pt x="31" y="507"/>
                </a:lnTo>
                <a:close/>
                <a:moveTo>
                  <a:pt x="29" y="518"/>
                </a:moveTo>
                <a:lnTo>
                  <a:pt x="29" y="518"/>
                </a:lnTo>
                <a:lnTo>
                  <a:pt x="40" y="510"/>
                </a:lnTo>
                <a:lnTo>
                  <a:pt x="52" y="503"/>
                </a:lnTo>
                <a:lnTo>
                  <a:pt x="77" y="491"/>
                </a:lnTo>
                <a:lnTo>
                  <a:pt x="77" y="491"/>
                </a:lnTo>
                <a:lnTo>
                  <a:pt x="99" y="481"/>
                </a:lnTo>
                <a:lnTo>
                  <a:pt x="99" y="481"/>
                </a:lnTo>
                <a:lnTo>
                  <a:pt x="62" y="503"/>
                </a:lnTo>
                <a:lnTo>
                  <a:pt x="44" y="515"/>
                </a:lnTo>
                <a:lnTo>
                  <a:pt x="27" y="527"/>
                </a:lnTo>
                <a:lnTo>
                  <a:pt x="27" y="527"/>
                </a:lnTo>
                <a:lnTo>
                  <a:pt x="29" y="518"/>
                </a:lnTo>
                <a:lnTo>
                  <a:pt x="29" y="518"/>
                </a:lnTo>
                <a:close/>
                <a:moveTo>
                  <a:pt x="27" y="531"/>
                </a:moveTo>
                <a:lnTo>
                  <a:pt x="27" y="531"/>
                </a:lnTo>
                <a:lnTo>
                  <a:pt x="50" y="519"/>
                </a:lnTo>
                <a:lnTo>
                  <a:pt x="75" y="507"/>
                </a:lnTo>
                <a:lnTo>
                  <a:pt x="75" y="507"/>
                </a:lnTo>
                <a:lnTo>
                  <a:pt x="97" y="494"/>
                </a:lnTo>
                <a:lnTo>
                  <a:pt x="97" y="494"/>
                </a:lnTo>
                <a:lnTo>
                  <a:pt x="101" y="492"/>
                </a:lnTo>
                <a:lnTo>
                  <a:pt x="101" y="492"/>
                </a:lnTo>
                <a:lnTo>
                  <a:pt x="62" y="517"/>
                </a:lnTo>
                <a:lnTo>
                  <a:pt x="43" y="530"/>
                </a:lnTo>
                <a:lnTo>
                  <a:pt x="25" y="544"/>
                </a:lnTo>
                <a:lnTo>
                  <a:pt x="25" y="544"/>
                </a:lnTo>
                <a:lnTo>
                  <a:pt x="27" y="531"/>
                </a:lnTo>
                <a:lnTo>
                  <a:pt x="27" y="531"/>
                </a:lnTo>
                <a:close/>
                <a:moveTo>
                  <a:pt x="25" y="546"/>
                </a:moveTo>
                <a:lnTo>
                  <a:pt x="25" y="546"/>
                </a:lnTo>
                <a:lnTo>
                  <a:pt x="25" y="546"/>
                </a:lnTo>
                <a:lnTo>
                  <a:pt x="25" y="546"/>
                </a:lnTo>
                <a:lnTo>
                  <a:pt x="30" y="544"/>
                </a:lnTo>
                <a:lnTo>
                  <a:pt x="35" y="542"/>
                </a:lnTo>
                <a:lnTo>
                  <a:pt x="45" y="537"/>
                </a:lnTo>
                <a:lnTo>
                  <a:pt x="54" y="531"/>
                </a:lnTo>
                <a:lnTo>
                  <a:pt x="63" y="526"/>
                </a:lnTo>
                <a:lnTo>
                  <a:pt x="63" y="526"/>
                </a:lnTo>
                <a:lnTo>
                  <a:pt x="113" y="501"/>
                </a:lnTo>
                <a:lnTo>
                  <a:pt x="113" y="501"/>
                </a:lnTo>
                <a:lnTo>
                  <a:pt x="111" y="514"/>
                </a:lnTo>
                <a:lnTo>
                  <a:pt x="111" y="514"/>
                </a:lnTo>
                <a:lnTo>
                  <a:pt x="99" y="519"/>
                </a:lnTo>
                <a:lnTo>
                  <a:pt x="87" y="524"/>
                </a:lnTo>
                <a:lnTo>
                  <a:pt x="75" y="529"/>
                </a:lnTo>
                <a:lnTo>
                  <a:pt x="62" y="534"/>
                </a:lnTo>
                <a:lnTo>
                  <a:pt x="62" y="534"/>
                </a:lnTo>
                <a:lnTo>
                  <a:pt x="43" y="541"/>
                </a:lnTo>
                <a:lnTo>
                  <a:pt x="33" y="545"/>
                </a:lnTo>
                <a:lnTo>
                  <a:pt x="24" y="550"/>
                </a:lnTo>
                <a:lnTo>
                  <a:pt x="24" y="550"/>
                </a:lnTo>
                <a:lnTo>
                  <a:pt x="25" y="546"/>
                </a:lnTo>
                <a:lnTo>
                  <a:pt x="25" y="546"/>
                </a:lnTo>
                <a:close/>
                <a:moveTo>
                  <a:pt x="24" y="554"/>
                </a:moveTo>
                <a:lnTo>
                  <a:pt x="24" y="554"/>
                </a:lnTo>
                <a:lnTo>
                  <a:pt x="25" y="553"/>
                </a:lnTo>
                <a:lnTo>
                  <a:pt x="25" y="553"/>
                </a:lnTo>
                <a:lnTo>
                  <a:pt x="36" y="546"/>
                </a:lnTo>
                <a:lnTo>
                  <a:pt x="48" y="541"/>
                </a:lnTo>
                <a:lnTo>
                  <a:pt x="73" y="533"/>
                </a:lnTo>
                <a:lnTo>
                  <a:pt x="73" y="533"/>
                </a:lnTo>
                <a:lnTo>
                  <a:pt x="82" y="529"/>
                </a:lnTo>
                <a:lnTo>
                  <a:pt x="92" y="524"/>
                </a:lnTo>
                <a:lnTo>
                  <a:pt x="92" y="524"/>
                </a:lnTo>
                <a:lnTo>
                  <a:pt x="107" y="518"/>
                </a:lnTo>
                <a:lnTo>
                  <a:pt x="107" y="518"/>
                </a:lnTo>
                <a:lnTo>
                  <a:pt x="102" y="520"/>
                </a:lnTo>
                <a:lnTo>
                  <a:pt x="97" y="524"/>
                </a:lnTo>
                <a:lnTo>
                  <a:pt x="97" y="524"/>
                </a:lnTo>
                <a:lnTo>
                  <a:pt x="88" y="529"/>
                </a:lnTo>
                <a:lnTo>
                  <a:pt x="79" y="533"/>
                </a:lnTo>
                <a:lnTo>
                  <a:pt x="59" y="542"/>
                </a:lnTo>
                <a:lnTo>
                  <a:pt x="41" y="551"/>
                </a:lnTo>
                <a:lnTo>
                  <a:pt x="32" y="557"/>
                </a:lnTo>
                <a:lnTo>
                  <a:pt x="23" y="563"/>
                </a:lnTo>
                <a:lnTo>
                  <a:pt x="23" y="563"/>
                </a:lnTo>
                <a:lnTo>
                  <a:pt x="24" y="554"/>
                </a:lnTo>
                <a:lnTo>
                  <a:pt x="24" y="554"/>
                </a:lnTo>
                <a:close/>
                <a:moveTo>
                  <a:pt x="23" y="571"/>
                </a:moveTo>
                <a:lnTo>
                  <a:pt x="23" y="571"/>
                </a:lnTo>
                <a:lnTo>
                  <a:pt x="23" y="567"/>
                </a:lnTo>
                <a:lnTo>
                  <a:pt x="23" y="567"/>
                </a:lnTo>
                <a:lnTo>
                  <a:pt x="45" y="556"/>
                </a:lnTo>
                <a:lnTo>
                  <a:pt x="57" y="550"/>
                </a:lnTo>
                <a:lnTo>
                  <a:pt x="70" y="545"/>
                </a:lnTo>
                <a:lnTo>
                  <a:pt x="70" y="545"/>
                </a:lnTo>
                <a:lnTo>
                  <a:pt x="88" y="540"/>
                </a:lnTo>
                <a:lnTo>
                  <a:pt x="96" y="537"/>
                </a:lnTo>
                <a:lnTo>
                  <a:pt x="104" y="533"/>
                </a:lnTo>
                <a:lnTo>
                  <a:pt x="104" y="533"/>
                </a:lnTo>
                <a:lnTo>
                  <a:pt x="94" y="538"/>
                </a:lnTo>
                <a:lnTo>
                  <a:pt x="85" y="543"/>
                </a:lnTo>
                <a:lnTo>
                  <a:pt x="63" y="551"/>
                </a:lnTo>
                <a:lnTo>
                  <a:pt x="63" y="551"/>
                </a:lnTo>
                <a:lnTo>
                  <a:pt x="45" y="560"/>
                </a:lnTo>
                <a:lnTo>
                  <a:pt x="28" y="570"/>
                </a:lnTo>
                <a:lnTo>
                  <a:pt x="28" y="570"/>
                </a:lnTo>
                <a:lnTo>
                  <a:pt x="26" y="570"/>
                </a:lnTo>
                <a:lnTo>
                  <a:pt x="25" y="571"/>
                </a:lnTo>
                <a:lnTo>
                  <a:pt x="25" y="571"/>
                </a:lnTo>
                <a:lnTo>
                  <a:pt x="23" y="573"/>
                </a:lnTo>
                <a:lnTo>
                  <a:pt x="23" y="573"/>
                </a:lnTo>
                <a:lnTo>
                  <a:pt x="23" y="571"/>
                </a:lnTo>
                <a:lnTo>
                  <a:pt x="23" y="571"/>
                </a:lnTo>
                <a:close/>
                <a:moveTo>
                  <a:pt x="23" y="575"/>
                </a:moveTo>
                <a:lnTo>
                  <a:pt x="23" y="575"/>
                </a:lnTo>
                <a:lnTo>
                  <a:pt x="45" y="565"/>
                </a:lnTo>
                <a:lnTo>
                  <a:pt x="69" y="555"/>
                </a:lnTo>
                <a:lnTo>
                  <a:pt x="69" y="555"/>
                </a:lnTo>
                <a:lnTo>
                  <a:pt x="89" y="547"/>
                </a:lnTo>
                <a:lnTo>
                  <a:pt x="89" y="547"/>
                </a:lnTo>
                <a:lnTo>
                  <a:pt x="99" y="544"/>
                </a:lnTo>
                <a:lnTo>
                  <a:pt x="99" y="544"/>
                </a:lnTo>
                <a:lnTo>
                  <a:pt x="103" y="542"/>
                </a:lnTo>
                <a:lnTo>
                  <a:pt x="103" y="542"/>
                </a:lnTo>
                <a:lnTo>
                  <a:pt x="99" y="544"/>
                </a:lnTo>
                <a:lnTo>
                  <a:pt x="99" y="544"/>
                </a:lnTo>
                <a:lnTo>
                  <a:pt x="80" y="555"/>
                </a:lnTo>
                <a:lnTo>
                  <a:pt x="59" y="565"/>
                </a:lnTo>
                <a:lnTo>
                  <a:pt x="40" y="575"/>
                </a:lnTo>
                <a:lnTo>
                  <a:pt x="31" y="580"/>
                </a:lnTo>
                <a:lnTo>
                  <a:pt x="22" y="587"/>
                </a:lnTo>
                <a:lnTo>
                  <a:pt x="22" y="587"/>
                </a:lnTo>
                <a:lnTo>
                  <a:pt x="23" y="575"/>
                </a:lnTo>
                <a:lnTo>
                  <a:pt x="23" y="575"/>
                </a:lnTo>
                <a:close/>
                <a:moveTo>
                  <a:pt x="22" y="590"/>
                </a:moveTo>
                <a:lnTo>
                  <a:pt x="22" y="590"/>
                </a:lnTo>
                <a:lnTo>
                  <a:pt x="36" y="583"/>
                </a:lnTo>
                <a:lnTo>
                  <a:pt x="50" y="577"/>
                </a:lnTo>
                <a:lnTo>
                  <a:pt x="81" y="567"/>
                </a:lnTo>
                <a:lnTo>
                  <a:pt x="81" y="567"/>
                </a:lnTo>
                <a:lnTo>
                  <a:pt x="65" y="574"/>
                </a:lnTo>
                <a:lnTo>
                  <a:pt x="65" y="574"/>
                </a:lnTo>
                <a:lnTo>
                  <a:pt x="43" y="586"/>
                </a:lnTo>
                <a:lnTo>
                  <a:pt x="32" y="593"/>
                </a:lnTo>
                <a:lnTo>
                  <a:pt x="22" y="600"/>
                </a:lnTo>
                <a:lnTo>
                  <a:pt x="22" y="600"/>
                </a:lnTo>
                <a:lnTo>
                  <a:pt x="22" y="590"/>
                </a:lnTo>
                <a:lnTo>
                  <a:pt x="22" y="590"/>
                </a:lnTo>
                <a:close/>
                <a:moveTo>
                  <a:pt x="22" y="602"/>
                </a:moveTo>
                <a:lnTo>
                  <a:pt x="22" y="602"/>
                </a:lnTo>
                <a:lnTo>
                  <a:pt x="23" y="602"/>
                </a:lnTo>
                <a:lnTo>
                  <a:pt x="23" y="602"/>
                </a:lnTo>
                <a:lnTo>
                  <a:pt x="33" y="599"/>
                </a:lnTo>
                <a:lnTo>
                  <a:pt x="43" y="595"/>
                </a:lnTo>
                <a:lnTo>
                  <a:pt x="53" y="590"/>
                </a:lnTo>
                <a:lnTo>
                  <a:pt x="64" y="586"/>
                </a:lnTo>
                <a:lnTo>
                  <a:pt x="64" y="586"/>
                </a:lnTo>
                <a:lnTo>
                  <a:pt x="83" y="579"/>
                </a:lnTo>
                <a:lnTo>
                  <a:pt x="83" y="579"/>
                </a:lnTo>
                <a:lnTo>
                  <a:pt x="68" y="588"/>
                </a:lnTo>
                <a:lnTo>
                  <a:pt x="68" y="588"/>
                </a:lnTo>
                <a:lnTo>
                  <a:pt x="57" y="594"/>
                </a:lnTo>
                <a:lnTo>
                  <a:pt x="47" y="600"/>
                </a:lnTo>
                <a:lnTo>
                  <a:pt x="27" y="610"/>
                </a:lnTo>
                <a:lnTo>
                  <a:pt x="27" y="610"/>
                </a:lnTo>
                <a:lnTo>
                  <a:pt x="25" y="611"/>
                </a:lnTo>
                <a:lnTo>
                  <a:pt x="24" y="612"/>
                </a:lnTo>
                <a:lnTo>
                  <a:pt x="24" y="612"/>
                </a:lnTo>
                <a:lnTo>
                  <a:pt x="22" y="613"/>
                </a:lnTo>
                <a:lnTo>
                  <a:pt x="22" y="613"/>
                </a:lnTo>
                <a:lnTo>
                  <a:pt x="22" y="602"/>
                </a:lnTo>
                <a:lnTo>
                  <a:pt x="22" y="602"/>
                </a:lnTo>
                <a:close/>
                <a:moveTo>
                  <a:pt x="22" y="615"/>
                </a:moveTo>
                <a:lnTo>
                  <a:pt x="22" y="615"/>
                </a:lnTo>
                <a:lnTo>
                  <a:pt x="46" y="605"/>
                </a:lnTo>
                <a:lnTo>
                  <a:pt x="72" y="595"/>
                </a:lnTo>
                <a:lnTo>
                  <a:pt x="72" y="595"/>
                </a:lnTo>
                <a:lnTo>
                  <a:pt x="68" y="598"/>
                </a:lnTo>
                <a:lnTo>
                  <a:pt x="68" y="598"/>
                </a:lnTo>
                <a:lnTo>
                  <a:pt x="44" y="610"/>
                </a:lnTo>
                <a:lnTo>
                  <a:pt x="33" y="616"/>
                </a:lnTo>
                <a:lnTo>
                  <a:pt x="22" y="623"/>
                </a:lnTo>
                <a:lnTo>
                  <a:pt x="22" y="623"/>
                </a:lnTo>
                <a:lnTo>
                  <a:pt x="22" y="615"/>
                </a:lnTo>
                <a:lnTo>
                  <a:pt x="22" y="615"/>
                </a:lnTo>
                <a:close/>
                <a:moveTo>
                  <a:pt x="22" y="626"/>
                </a:moveTo>
                <a:lnTo>
                  <a:pt x="22" y="626"/>
                </a:lnTo>
                <a:lnTo>
                  <a:pt x="62" y="609"/>
                </a:lnTo>
                <a:lnTo>
                  <a:pt x="103" y="591"/>
                </a:lnTo>
                <a:lnTo>
                  <a:pt x="103" y="591"/>
                </a:lnTo>
                <a:lnTo>
                  <a:pt x="65" y="609"/>
                </a:lnTo>
                <a:lnTo>
                  <a:pt x="29" y="627"/>
                </a:lnTo>
                <a:lnTo>
                  <a:pt x="29" y="627"/>
                </a:lnTo>
                <a:lnTo>
                  <a:pt x="26" y="628"/>
                </a:lnTo>
                <a:lnTo>
                  <a:pt x="25" y="629"/>
                </a:lnTo>
                <a:lnTo>
                  <a:pt x="25" y="629"/>
                </a:lnTo>
                <a:lnTo>
                  <a:pt x="22" y="630"/>
                </a:lnTo>
                <a:lnTo>
                  <a:pt x="22" y="630"/>
                </a:lnTo>
                <a:lnTo>
                  <a:pt x="22" y="626"/>
                </a:lnTo>
                <a:lnTo>
                  <a:pt x="22" y="626"/>
                </a:lnTo>
                <a:close/>
                <a:moveTo>
                  <a:pt x="22" y="634"/>
                </a:moveTo>
                <a:lnTo>
                  <a:pt x="22" y="634"/>
                </a:lnTo>
                <a:lnTo>
                  <a:pt x="63" y="613"/>
                </a:lnTo>
                <a:lnTo>
                  <a:pt x="63" y="613"/>
                </a:lnTo>
                <a:lnTo>
                  <a:pt x="76" y="608"/>
                </a:lnTo>
                <a:lnTo>
                  <a:pt x="88" y="603"/>
                </a:lnTo>
                <a:lnTo>
                  <a:pt x="88" y="603"/>
                </a:lnTo>
                <a:lnTo>
                  <a:pt x="94" y="602"/>
                </a:lnTo>
                <a:lnTo>
                  <a:pt x="94" y="602"/>
                </a:lnTo>
                <a:lnTo>
                  <a:pt x="76" y="611"/>
                </a:lnTo>
                <a:lnTo>
                  <a:pt x="57" y="621"/>
                </a:lnTo>
                <a:lnTo>
                  <a:pt x="57" y="621"/>
                </a:lnTo>
                <a:lnTo>
                  <a:pt x="48" y="625"/>
                </a:lnTo>
                <a:lnTo>
                  <a:pt x="39" y="629"/>
                </a:lnTo>
                <a:lnTo>
                  <a:pt x="30" y="635"/>
                </a:lnTo>
                <a:lnTo>
                  <a:pt x="22" y="640"/>
                </a:lnTo>
                <a:lnTo>
                  <a:pt x="22" y="640"/>
                </a:lnTo>
                <a:lnTo>
                  <a:pt x="22" y="634"/>
                </a:lnTo>
                <a:lnTo>
                  <a:pt x="22" y="634"/>
                </a:lnTo>
                <a:close/>
                <a:moveTo>
                  <a:pt x="22" y="643"/>
                </a:moveTo>
                <a:lnTo>
                  <a:pt x="22" y="643"/>
                </a:lnTo>
                <a:lnTo>
                  <a:pt x="31" y="641"/>
                </a:lnTo>
                <a:lnTo>
                  <a:pt x="39" y="638"/>
                </a:lnTo>
                <a:lnTo>
                  <a:pt x="57" y="631"/>
                </a:lnTo>
                <a:lnTo>
                  <a:pt x="57" y="631"/>
                </a:lnTo>
                <a:lnTo>
                  <a:pt x="38" y="641"/>
                </a:lnTo>
                <a:lnTo>
                  <a:pt x="30" y="646"/>
                </a:lnTo>
                <a:lnTo>
                  <a:pt x="21" y="651"/>
                </a:lnTo>
                <a:lnTo>
                  <a:pt x="21" y="651"/>
                </a:lnTo>
                <a:lnTo>
                  <a:pt x="22" y="643"/>
                </a:lnTo>
                <a:lnTo>
                  <a:pt x="22" y="643"/>
                </a:lnTo>
                <a:close/>
                <a:moveTo>
                  <a:pt x="21" y="655"/>
                </a:moveTo>
                <a:lnTo>
                  <a:pt x="21" y="655"/>
                </a:lnTo>
                <a:lnTo>
                  <a:pt x="39" y="646"/>
                </a:lnTo>
                <a:lnTo>
                  <a:pt x="48" y="642"/>
                </a:lnTo>
                <a:lnTo>
                  <a:pt x="57" y="638"/>
                </a:lnTo>
                <a:lnTo>
                  <a:pt x="57" y="638"/>
                </a:lnTo>
                <a:lnTo>
                  <a:pt x="81" y="628"/>
                </a:lnTo>
                <a:lnTo>
                  <a:pt x="81" y="628"/>
                </a:lnTo>
                <a:lnTo>
                  <a:pt x="60" y="640"/>
                </a:lnTo>
                <a:lnTo>
                  <a:pt x="60" y="640"/>
                </a:lnTo>
                <a:lnTo>
                  <a:pt x="40" y="651"/>
                </a:lnTo>
                <a:lnTo>
                  <a:pt x="21" y="663"/>
                </a:lnTo>
                <a:lnTo>
                  <a:pt x="21" y="663"/>
                </a:lnTo>
                <a:lnTo>
                  <a:pt x="21" y="655"/>
                </a:lnTo>
                <a:lnTo>
                  <a:pt x="21" y="655"/>
                </a:lnTo>
                <a:close/>
                <a:moveTo>
                  <a:pt x="20" y="666"/>
                </a:moveTo>
                <a:lnTo>
                  <a:pt x="20" y="666"/>
                </a:lnTo>
                <a:lnTo>
                  <a:pt x="21" y="666"/>
                </a:lnTo>
                <a:lnTo>
                  <a:pt x="21" y="666"/>
                </a:lnTo>
                <a:lnTo>
                  <a:pt x="29" y="663"/>
                </a:lnTo>
                <a:lnTo>
                  <a:pt x="38" y="660"/>
                </a:lnTo>
                <a:lnTo>
                  <a:pt x="54" y="651"/>
                </a:lnTo>
                <a:lnTo>
                  <a:pt x="54" y="651"/>
                </a:lnTo>
                <a:lnTo>
                  <a:pt x="64" y="645"/>
                </a:lnTo>
                <a:lnTo>
                  <a:pt x="76" y="641"/>
                </a:lnTo>
                <a:lnTo>
                  <a:pt x="76" y="641"/>
                </a:lnTo>
                <a:lnTo>
                  <a:pt x="50" y="656"/>
                </a:lnTo>
                <a:lnTo>
                  <a:pt x="50" y="656"/>
                </a:lnTo>
                <a:lnTo>
                  <a:pt x="34" y="664"/>
                </a:lnTo>
                <a:lnTo>
                  <a:pt x="27" y="668"/>
                </a:lnTo>
                <a:lnTo>
                  <a:pt x="20" y="673"/>
                </a:lnTo>
                <a:lnTo>
                  <a:pt x="20" y="673"/>
                </a:lnTo>
                <a:lnTo>
                  <a:pt x="20" y="666"/>
                </a:lnTo>
                <a:lnTo>
                  <a:pt x="20" y="666"/>
                </a:lnTo>
                <a:close/>
                <a:moveTo>
                  <a:pt x="19" y="677"/>
                </a:moveTo>
                <a:lnTo>
                  <a:pt x="19" y="677"/>
                </a:lnTo>
                <a:lnTo>
                  <a:pt x="29" y="674"/>
                </a:lnTo>
                <a:lnTo>
                  <a:pt x="38" y="670"/>
                </a:lnTo>
                <a:lnTo>
                  <a:pt x="56" y="660"/>
                </a:lnTo>
                <a:lnTo>
                  <a:pt x="75" y="651"/>
                </a:lnTo>
                <a:lnTo>
                  <a:pt x="84" y="647"/>
                </a:lnTo>
                <a:lnTo>
                  <a:pt x="94" y="644"/>
                </a:lnTo>
                <a:lnTo>
                  <a:pt x="94" y="644"/>
                </a:lnTo>
                <a:lnTo>
                  <a:pt x="90" y="646"/>
                </a:lnTo>
                <a:lnTo>
                  <a:pt x="86" y="648"/>
                </a:lnTo>
                <a:lnTo>
                  <a:pt x="78" y="654"/>
                </a:lnTo>
                <a:lnTo>
                  <a:pt x="78" y="654"/>
                </a:lnTo>
                <a:lnTo>
                  <a:pt x="68" y="660"/>
                </a:lnTo>
                <a:lnTo>
                  <a:pt x="56" y="666"/>
                </a:lnTo>
                <a:lnTo>
                  <a:pt x="56" y="666"/>
                </a:lnTo>
                <a:lnTo>
                  <a:pt x="36" y="677"/>
                </a:lnTo>
                <a:lnTo>
                  <a:pt x="18" y="689"/>
                </a:lnTo>
                <a:lnTo>
                  <a:pt x="18" y="689"/>
                </a:lnTo>
                <a:lnTo>
                  <a:pt x="19" y="677"/>
                </a:lnTo>
                <a:lnTo>
                  <a:pt x="19" y="677"/>
                </a:lnTo>
                <a:close/>
                <a:moveTo>
                  <a:pt x="15" y="703"/>
                </a:moveTo>
                <a:lnTo>
                  <a:pt x="15" y="703"/>
                </a:lnTo>
                <a:lnTo>
                  <a:pt x="17" y="693"/>
                </a:lnTo>
                <a:lnTo>
                  <a:pt x="17" y="693"/>
                </a:lnTo>
                <a:lnTo>
                  <a:pt x="26" y="690"/>
                </a:lnTo>
                <a:lnTo>
                  <a:pt x="35" y="685"/>
                </a:lnTo>
                <a:lnTo>
                  <a:pt x="52" y="676"/>
                </a:lnTo>
                <a:lnTo>
                  <a:pt x="52" y="676"/>
                </a:lnTo>
                <a:lnTo>
                  <a:pt x="77" y="665"/>
                </a:lnTo>
                <a:lnTo>
                  <a:pt x="77" y="665"/>
                </a:lnTo>
                <a:lnTo>
                  <a:pt x="91" y="659"/>
                </a:lnTo>
                <a:lnTo>
                  <a:pt x="91" y="659"/>
                </a:lnTo>
                <a:lnTo>
                  <a:pt x="92" y="659"/>
                </a:lnTo>
                <a:lnTo>
                  <a:pt x="91" y="660"/>
                </a:lnTo>
                <a:lnTo>
                  <a:pt x="87" y="663"/>
                </a:lnTo>
                <a:lnTo>
                  <a:pt x="82" y="666"/>
                </a:lnTo>
                <a:lnTo>
                  <a:pt x="82" y="666"/>
                </a:lnTo>
                <a:lnTo>
                  <a:pt x="74" y="671"/>
                </a:lnTo>
                <a:lnTo>
                  <a:pt x="65" y="676"/>
                </a:lnTo>
                <a:lnTo>
                  <a:pt x="47" y="685"/>
                </a:lnTo>
                <a:lnTo>
                  <a:pt x="30" y="695"/>
                </a:lnTo>
                <a:lnTo>
                  <a:pt x="22" y="700"/>
                </a:lnTo>
                <a:lnTo>
                  <a:pt x="14" y="706"/>
                </a:lnTo>
                <a:lnTo>
                  <a:pt x="14" y="706"/>
                </a:lnTo>
                <a:lnTo>
                  <a:pt x="15" y="703"/>
                </a:lnTo>
                <a:lnTo>
                  <a:pt x="15" y="703"/>
                </a:lnTo>
                <a:close/>
                <a:moveTo>
                  <a:pt x="13" y="709"/>
                </a:moveTo>
                <a:lnTo>
                  <a:pt x="13" y="709"/>
                </a:lnTo>
                <a:lnTo>
                  <a:pt x="18" y="706"/>
                </a:lnTo>
                <a:lnTo>
                  <a:pt x="18" y="706"/>
                </a:lnTo>
                <a:lnTo>
                  <a:pt x="27" y="699"/>
                </a:lnTo>
                <a:lnTo>
                  <a:pt x="36" y="694"/>
                </a:lnTo>
                <a:lnTo>
                  <a:pt x="56" y="684"/>
                </a:lnTo>
                <a:lnTo>
                  <a:pt x="76" y="673"/>
                </a:lnTo>
                <a:lnTo>
                  <a:pt x="85" y="667"/>
                </a:lnTo>
                <a:lnTo>
                  <a:pt x="94" y="660"/>
                </a:lnTo>
                <a:lnTo>
                  <a:pt x="94" y="660"/>
                </a:lnTo>
                <a:lnTo>
                  <a:pt x="93" y="671"/>
                </a:lnTo>
                <a:lnTo>
                  <a:pt x="93" y="671"/>
                </a:lnTo>
                <a:lnTo>
                  <a:pt x="93" y="671"/>
                </a:lnTo>
                <a:lnTo>
                  <a:pt x="93" y="671"/>
                </a:lnTo>
                <a:lnTo>
                  <a:pt x="83" y="674"/>
                </a:lnTo>
                <a:lnTo>
                  <a:pt x="73" y="679"/>
                </a:lnTo>
                <a:lnTo>
                  <a:pt x="53" y="690"/>
                </a:lnTo>
                <a:lnTo>
                  <a:pt x="53" y="690"/>
                </a:lnTo>
                <a:lnTo>
                  <a:pt x="42" y="696"/>
                </a:lnTo>
                <a:lnTo>
                  <a:pt x="31" y="701"/>
                </a:lnTo>
                <a:lnTo>
                  <a:pt x="31" y="701"/>
                </a:lnTo>
                <a:lnTo>
                  <a:pt x="22" y="706"/>
                </a:lnTo>
                <a:lnTo>
                  <a:pt x="13" y="710"/>
                </a:lnTo>
                <a:lnTo>
                  <a:pt x="13" y="710"/>
                </a:lnTo>
                <a:lnTo>
                  <a:pt x="13" y="709"/>
                </a:lnTo>
                <a:lnTo>
                  <a:pt x="13" y="709"/>
                </a:lnTo>
                <a:close/>
                <a:moveTo>
                  <a:pt x="93" y="690"/>
                </a:moveTo>
                <a:lnTo>
                  <a:pt x="93" y="690"/>
                </a:lnTo>
                <a:lnTo>
                  <a:pt x="81" y="697"/>
                </a:lnTo>
                <a:lnTo>
                  <a:pt x="69" y="705"/>
                </a:lnTo>
                <a:lnTo>
                  <a:pt x="46" y="722"/>
                </a:lnTo>
                <a:lnTo>
                  <a:pt x="46" y="722"/>
                </a:lnTo>
                <a:lnTo>
                  <a:pt x="21" y="738"/>
                </a:lnTo>
                <a:lnTo>
                  <a:pt x="21" y="738"/>
                </a:lnTo>
                <a:lnTo>
                  <a:pt x="11" y="745"/>
                </a:lnTo>
                <a:lnTo>
                  <a:pt x="9" y="745"/>
                </a:lnTo>
                <a:lnTo>
                  <a:pt x="9" y="745"/>
                </a:lnTo>
                <a:lnTo>
                  <a:pt x="14" y="740"/>
                </a:lnTo>
                <a:lnTo>
                  <a:pt x="14" y="740"/>
                </a:lnTo>
                <a:lnTo>
                  <a:pt x="25" y="731"/>
                </a:lnTo>
                <a:lnTo>
                  <a:pt x="37" y="723"/>
                </a:lnTo>
                <a:lnTo>
                  <a:pt x="61" y="706"/>
                </a:lnTo>
                <a:lnTo>
                  <a:pt x="61" y="706"/>
                </a:lnTo>
                <a:lnTo>
                  <a:pt x="70" y="702"/>
                </a:lnTo>
                <a:lnTo>
                  <a:pt x="78" y="697"/>
                </a:lnTo>
                <a:lnTo>
                  <a:pt x="86" y="692"/>
                </a:lnTo>
                <a:lnTo>
                  <a:pt x="93" y="686"/>
                </a:lnTo>
                <a:lnTo>
                  <a:pt x="93" y="686"/>
                </a:lnTo>
                <a:lnTo>
                  <a:pt x="93" y="690"/>
                </a:lnTo>
                <a:lnTo>
                  <a:pt x="93" y="690"/>
                </a:lnTo>
                <a:close/>
                <a:moveTo>
                  <a:pt x="13" y="712"/>
                </a:moveTo>
                <a:lnTo>
                  <a:pt x="13" y="712"/>
                </a:lnTo>
                <a:lnTo>
                  <a:pt x="32" y="703"/>
                </a:lnTo>
                <a:lnTo>
                  <a:pt x="50" y="694"/>
                </a:lnTo>
                <a:lnTo>
                  <a:pt x="50" y="694"/>
                </a:lnTo>
                <a:lnTo>
                  <a:pt x="72" y="682"/>
                </a:lnTo>
                <a:lnTo>
                  <a:pt x="72" y="682"/>
                </a:lnTo>
                <a:lnTo>
                  <a:pt x="85" y="675"/>
                </a:lnTo>
                <a:lnTo>
                  <a:pt x="88" y="674"/>
                </a:lnTo>
                <a:lnTo>
                  <a:pt x="88" y="674"/>
                </a:lnTo>
                <a:lnTo>
                  <a:pt x="81" y="680"/>
                </a:lnTo>
                <a:lnTo>
                  <a:pt x="81" y="680"/>
                </a:lnTo>
                <a:lnTo>
                  <a:pt x="63" y="691"/>
                </a:lnTo>
                <a:lnTo>
                  <a:pt x="45" y="702"/>
                </a:lnTo>
                <a:lnTo>
                  <a:pt x="27" y="713"/>
                </a:lnTo>
                <a:lnTo>
                  <a:pt x="10" y="726"/>
                </a:lnTo>
                <a:lnTo>
                  <a:pt x="10" y="726"/>
                </a:lnTo>
                <a:lnTo>
                  <a:pt x="13" y="712"/>
                </a:lnTo>
                <a:lnTo>
                  <a:pt x="13" y="712"/>
                </a:lnTo>
                <a:close/>
                <a:moveTo>
                  <a:pt x="10" y="729"/>
                </a:moveTo>
                <a:lnTo>
                  <a:pt x="10" y="729"/>
                </a:lnTo>
                <a:lnTo>
                  <a:pt x="14" y="727"/>
                </a:lnTo>
                <a:lnTo>
                  <a:pt x="19" y="723"/>
                </a:lnTo>
                <a:lnTo>
                  <a:pt x="29" y="715"/>
                </a:lnTo>
                <a:lnTo>
                  <a:pt x="29" y="715"/>
                </a:lnTo>
                <a:lnTo>
                  <a:pt x="53" y="700"/>
                </a:lnTo>
                <a:lnTo>
                  <a:pt x="53" y="700"/>
                </a:lnTo>
                <a:lnTo>
                  <a:pt x="74" y="687"/>
                </a:lnTo>
                <a:lnTo>
                  <a:pt x="83" y="680"/>
                </a:lnTo>
                <a:lnTo>
                  <a:pt x="93" y="673"/>
                </a:lnTo>
                <a:lnTo>
                  <a:pt x="93" y="673"/>
                </a:lnTo>
                <a:lnTo>
                  <a:pt x="93" y="681"/>
                </a:lnTo>
                <a:lnTo>
                  <a:pt x="93" y="681"/>
                </a:lnTo>
                <a:lnTo>
                  <a:pt x="82" y="687"/>
                </a:lnTo>
                <a:lnTo>
                  <a:pt x="72" y="693"/>
                </a:lnTo>
                <a:lnTo>
                  <a:pt x="52" y="707"/>
                </a:lnTo>
                <a:lnTo>
                  <a:pt x="42" y="715"/>
                </a:lnTo>
                <a:lnTo>
                  <a:pt x="31" y="720"/>
                </a:lnTo>
                <a:lnTo>
                  <a:pt x="21" y="725"/>
                </a:lnTo>
                <a:lnTo>
                  <a:pt x="10" y="729"/>
                </a:lnTo>
                <a:lnTo>
                  <a:pt x="10" y="729"/>
                </a:lnTo>
                <a:lnTo>
                  <a:pt x="10" y="729"/>
                </a:lnTo>
                <a:lnTo>
                  <a:pt x="10" y="729"/>
                </a:lnTo>
                <a:close/>
                <a:moveTo>
                  <a:pt x="9" y="731"/>
                </a:moveTo>
                <a:lnTo>
                  <a:pt x="9" y="731"/>
                </a:lnTo>
                <a:lnTo>
                  <a:pt x="20" y="728"/>
                </a:lnTo>
                <a:lnTo>
                  <a:pt x="30" y="723"/>
                </a:lnTo>
                <a:lnTo>
                  <a:pt x="40" y="717"/>
                </a:lnTo>
                <a:lnTo>
                  <a:pt x="50" y="710"/>
                </a:lnTo>
                <a:lnTo>
                  <a:pt x="50" y="710"/>
                </a:lnTo>
                <a:lnTo>
                  <a:pt x="73" y="696"/>
                </a:lnTo>
                <a:lnTo>
                  <a:pt x="73" y="696"/>
                </a:lnTo>
                <a:lnTo>
                  <a:pt x="84" y="689"/>
                </a:lnTo>
                <a:lnTo>
                  <a:pt x="84" y="689"/>
                </a:lnTo>
                <a:lnTo>
                  <a:pt x="89" y="685"/>
                </a:lnTo>
                <a:lnTo>
                  <a:pt x="91" y="684"/>
                </a:lnTo>
                <a:lnTo>
                  <a:pt x="89" y="687"/>
                </a:lnTo>
                <a:lnTo>
                  <a:pt x="89" y="687"/>
                </a:lnTo>
                <a:lnTo>
                  <a:pt x="84" y="691"/>
                </a:lnTo>
                <a:lnTo>
                  <a:pt x="78" y="695"/>
                </a:lnTo>
                <a:lnTo>
                  <a:pt x="64" y="702"/>
                </a:lnTo>
                <a:lnTo>
                  <a:pt x="64" y="702"/>
                </a:lnTo>
                <a:lnTo>
                  <a:pt x="52" y="710"/>
                </a:lnTo>
                <a:lnTo>
                  <a:pt x="41" y="719"/>
                </a:lnTo>
                <a:lnTo>
                  <a:pt x="41" y="719"/>
                </a:lnTo>
                <a:lnTo>
                  <a:pt x="24" y="730"/>
                </a:lnTo>
                <a:lnTo>
                  <a:pt x="16" y="736"/>
                </a:lnTo>
                <a:lnTo>
                  <a:pt x="8" y="743"/>
                </a:lnTo>
                <a:lnTo>
                  <a:pt x="8" y="743"/>
                </a:lnTo>
                <a:lnTo>
                  <a:pt x="9" y="731"/>
                </a:lnTo>
                <a:lnTo>
                  <a:pt x="9" y="731"/>
                </a:lnTo>
                <a:close/>
                <a:moveTo>
                  <a:pt x="42" y="794"/>
                </a:moveTo>
                <a:lnTo>
                  <a:pt x="42" y="794"/>
                </a:lnTo>
                <a:lnTo>
                  <a:pt x="34" y="790"/>
                </a:lnTo>
                <a:lnTo>
                  <a:pt x="27" y="785"/>
                </a:lnTo>
                <a:lnTo>
                  <a:pt x="21" y="780"/>
                </a:lnTo>
                <a:lnTo>
                  <a:pt x="16" y="773"/>
                </a:lnTo>
                <a:lnTo>
                  <a:pt x="16" y="773"/>
                </a:lnTo>
                <a:lnTo>
                  <a:pt x="13" y="767"/>
                </a:lnTo>
                <a:lnTo>
                  <a:pt x="10" y="761"/>
                </a:lnTo>
                <a:lnTo>
                  <a:pt x="9" y="754"/>
                </a:lnTo>
                <a:lnTo>
                  <a:pt x="8" y="747"/>
                </a:lnTo>
                <a:lnTo>
                  <a:pt x="8" y="747"/>
                </a:lnTo>
                <a:lnTo>
                  <a:pt x="30" y="735"/>
                </a:lnTo>
                <a:lnTo>
                  <a:pt x="50" y="721"/>
                </a:lnTo>
                <a:lnTo>
                  <a:pt x="71" y="706"/>
                </a:lnTo>
                <a:lnTo>
                  <a:pt x="92" y="693"/>
                </a:lnTo>
                <a:lnTo>
                  <a:pt x="92" y="693"/>
                </a:lnTo>
                <a:lnTo>
                  <a:pt x="83" y="699"/>
                </a:lnTo>
                <a:lnTo>
                  <a:pt x="75" y="707"/>
                </a:lnTo>
                <a:lnTo>
                  <a:pt x="57" y="724"/>
                </a:lnTo>
                <a:lnTo>
                  <a:pt x="57" y="724"/>
                </a:lnTo>
                <a:lnTo>
                  <a:pt x="46" y="733"/>
                </a:lnTo>
                <a:lnTo>
                  <a:pt x="35" y="742"/>
                </a:lnTo>
                <a:lnTo>
                  <a:pt x="23" y="750"/>
                </a:lnTo>
                <a:lnTo>
                  <a:pt x="11" y="758"/>
                </a:lnTo>
                <a:lnTo>
                  <a:pt x="11" y="758"/>
                </a:lnTo>
                <a:lnTo>
                  <a:pt x="11" y="758"/>
                </a:lnTo>
                <a:lnTo>
                  <a:pt x="11" y="759"/>
                </a:lnTo>
                <a:lnTo>
                  <a:pt x="11" y="760"/>
                </a:lnTo>
                <a:lnTo>
                  <a:pt x="12" y="760"/>
                </a:lnTo>
                <a:lnTo>
                  <a:pt x="12" y="760"/>
                </a:lnTo>
                <a:lnTo>
                  <a:pt x="21" y="756"/>
                </a:lnTo>
                <a:lnTo>
                  <a:pt x="29" y="752"/>
                </a:lnTo>
                <a:lnTo>
                  <a:pt x="38" y="747"/>
                </a:lnTo>
                <a:lnTo>
                  <a:pt x="46" y="741"/>
                </a:lnTo>
                <a:lnTo>
                  <a:pt x="46" y="741"/>
                </a:lnTo>
                <a:lnTo>
                  <a:pt x="15" y="766"/>
                </a:lnTo>
                <a:lnTo>
                  <a:pt x="15" y="766"/>
                </a:lnTo>
                <a:lnTo>
                  <a:pt x="14" y="768"/>
                </a:lnTo>
                <a:lnTo>
                  <a:pt x="16" y="768"/>
                </a:lnTo>
                <a:lnTo>
                  <a:pt x="16" y="768"/>
                </a:lnTo>
                <a:lnTo>
                  <a:pt x="20" y="767"/>
                </a:lnTo>
                <a:lnTo>
                  <a:pt x="25" y="765"/>
                </a:lnTo>
                <a:lnTo>
                  <a:pt x="34" y="760"/>
                </a:lnTo>
                <a:lnTo>
                  <a:pt x="51" y="749"/>
                </a:lnTo>
                <a:lnTo>
                  <a:pt x="51" y="749"/>
                </a:lnTo>
                <a:lnTo>
                  <a:pt x="69" y="737"/>
                </a:lnTo>
                <a:lnTo>
                  <a:pt x="69" y="737"/>
                </a:lnTo>
                <a:lnTo>
                  <a:pt x="54" y="748"/>
                </a:lnTo>
                <a:lnTo>
                  <a:pt x="54" y="748"/>
                </a:lnTo>
                <a:lnTo>
                  <a:pt x="46" y="755"/>
                </a:lnTo>
                <a:lnTo>
                  <a:pt x="37" y="762"/>
                </a:lnTo>
                <a:lnTo>
                  <a:pt x="28" y="768"/>
                </a:lnTo>
                <a:lnTo>
                  <a:pt x="24" y="772"/>
                </a:lnTo>
                <a:lnTo>
                  <a:pt x="20" y="777"/>
                </a:lnTo>
                <a:lnTo>
                  <a:pt x="20" y="777"/>
                </a:lnTo>
                <a:lnTo>
                  <a:pt x="20" y="777"/>
                </a:lnTo>
                <a:lnTo>
                  <a:pt x="20" y="778"/>
                </a:lnTo>
                <a:lnTo>
                  <a:pt x="22" y="778"/>
                </a:lnTo>
                <a:lnTo>
                  <a:pt x="22" y="778"/>
                </a:lnTo>
                <a:lnTo>
                  <a:pt x="40" y="768"/>
                </a:lnTo>
                <a:lnTo>
                  <a:pt x="58" y="756"/>
                </a:lnTo>
                <a:lnTo>
                  <a:pt x="94" y="732"/>
                </a:lnTo>
                <a:lnTo>
                  <a:pt x="94" y="732"/>
                </a:lnTo>
                <a:lnTo>
                  <a:pt x="79" y="743"/>
                </a:lnTo>
                <a:lnTo>
                  <a:pt x="63" y="756"/>
                </a:lnTo>
                <a:lnTo>
                  <a:pt x="63" y="756"/>
                </a:lnTo>
                <a:lnTo>
                  <a:pt x="55" y="763"/>
                </a:lnTo>
                <a:lnTo>
                  <a:pt x="47" y="771"/>
                </a:lnTo>
                <a:lnTo>
                  <a:pt x="40" y="779"/>
                </a:lnTo>
                <a:lnTo>
                  <a:pt x="31" y="786"/>
                </a:lnTo>
                <a:lnTo>
                  <a:pt x="31" y="786"/>
                </a:lnTo>
                <a:lnTo>
                  <a:pt x="31" y="787"/>
                </a:lnTo>
                <a:lnTo>
                  <a:pt x="31" y="788"/>
                </a:lnTo>
                <a:lnTo>
                  <a:pt x="32" y="788"/>
                </a:lnTo>
                <a:lnTo>
                  <a:pt x="32" y="788"/>
                </a:lnTo>
                <a:lnTo>
                  <a:pt x="39" y="785"/>
                </a:lnTo>
                <a:lnTo>
                  <a:pt x="44" y="782"/>
                </a:lnTo>
                <a:lnTo>
                  <a:pt x="56" y="774"/>
                </a:lnTo>
                <a:lnTo>
                  <a:pt x="56" y="774"/>
                </a:lnTo>
                <a:lnTo>
                  <a:pt x="73" y="762"/>
                </a:lnTo>
                <a:lnTo>
                  <a:pt x="90" y="750"/>
                </a:lnTo>
                <a:lnTo>
                  <a:pt x="90" y="750"/>
                </a:lnTo>
                <a:lnTo>
                  <a:pt x="96" y="745"/>
                </a:lnTo>
                <a:lnTo>
                  <a:pt x="93" y="748"/>
                </a:lnTo>
                <a:lnTo>
                  <a:pt x="93" y="748"/>
                </a:lnTo>
                <a:lnTo>
                  <a:pt x="78" y="762"/>
                </a:lnTo>
                <a:lnTo>
                  <a:pt x="78" y="762"/>
                </a:lnTo>
                <a:lnTo>
                  <a:pt x="59" y="777"/>
                </a:lnTo>
                <a:lnTo>
                  <a:pt x="42" y="793"/>
                </a:lnTo>
                <a:lnTo>
                  <a:pt x="42" y="793"/>
                </a:lnTo>
                <a:lnTo>
                  <a:pt x="42" y="794"/>
                </a:lnTo>
                <a:lnTo>
                  <a:pt x="42" y="794"/>
                </a:lnTo>
                <a:close/>
                <a:moveTo>
                  <a:pt x="78" y="773"/>
                </a:moveTo>
                <a:lnTo>
                  <a:pt x="78" y="773"/>
                </a:lnTo>
                <a:lnTo>
                  <a:pt x="88" y="764"/>
                </a:lnTo>
                <a:lnTo>
                  <a:pt x="92" y="761"/>
                </a:lnTo>
                <a:lnTo>
                  <a:pt x="92" y="762"/>
                </a:lnTo>
                <a:lnTo>
                  <a:pt x="91" y="765"/>
                </a:lnTo>
                <a:lnTo>
                  <a:pt x="91" y="765"/>
                </a:lnTo>
                <a:lnTo>
                  <a:pt x="85" y="772"/>
                </a:lnTo>
                <a:lnTo>
                  <a:pt x="79" y="778"/>
                </a:lnTo>
                <a:lnTo>
                  <a:pt x="65" y="790"/>
                </a:lnTo>
                <a:lnTo>
                  <a:pt x="65" y="790"/>
                </a:lnTo>
                <a:lnTo>
                  <a:pt x="65" y="791"/>
                </a:lnTo>
                <a:lnTo>
                  <a:pt x="67" y="792"/>
                </a:lnTo>
                <a:lnTo>
                  <a:pt x="67" y="792"/>
                </a:lnTo>
                <a:lnTo>
                  <a:pt x="71" y="791"/>
                </a:lnTo>
                <a:lnTo>
                  <a:pt x="74" y="789"/>
                </a:lnTo>
                <a:lnTo>
                  <a:pt x="80" y="786"/>
                </a:lnTo>
                <a:lnTo>
                  <a:pt x="91" y="776"/>
                </a:lnTo>
                <a:lnTo>
                  <a:pt x="91" y="776"/>
                </a:lnTo>
                <a:lnTo>
                  <a:pt x="91" y="776"/>
                </a:lnTo>
                <a:lnTo>
                  <a:pt x="91" y="776"/>
                </a:lnTo>
                <a:lnTo>
                  <a:pt x="86" y="783"/>
                </a:lnTo>
                <a:lnTo>
                  <a:pt x="83" y="786"/>
                </a:lnTo>
                <a:lnTo>
                  <a:pt x="79" y="789"/>
                </a:lnTo>
                <a:lnTo>
                  <a:pt x="75" y="791"/>
                </a:lnTo>
                <a:lnTo>
                  <a:pt x="70" y="793"/>
                </a:lnTo>
                <a:lnTo>
                  <a:pt x="64" y="796"/>
                </a:lnTo>
                <a:lnTo>
                  <a:pt x="58" y="797"/>
                </a:lnTo>
                <a:lnTo>
                  <a:pt x="58" y="797"/>
                </a:lnTo>
                <a:lnTo>
                  <a:pt x="51" y="797"/>
                </a:lnTo>
                <a:lnTo>
                  <a:pt x="44" y="794"/>
                </a:lnTo>
                <a:lnTo>
                  <a:pt x="44" y="794"/>
                </a:lnTo>
                <a:lnTo>
                  <a:pt x="53" y="791"/>
                </a:lnTo>
                <a:lnTo>
                  <a:pt x="62" y="786"/>
                </a:lnTo>
                <a:lnTo>
                  <a:pt x="71" y="780"/>
                </a:lnTo>
                <a:lnTo>
                  <a:pt x="78" y="773"/>
                </a:lnTo>
                <a:lnTo>
                  <a:pt x="78" y="773"/>
                </a:lnTo>
                <a:close/>
                <a:moveTo>
                  <a:pt x="99" y="853"/>
                </a:moveTo>
                <a:lnTo>
                  <a:pt x="99" y="853"/>
                </a:lnTo>
                <a:lnTo>
                  <a:pt x="93" y="853"/>
                </a:lnTo>
                <a:lnTo>
                  <a:pt x="88" y="853"/>
                </a:lnTo>
                <a:lnTo>
                  <a:pt x="83" y="851"/>
                </a:lnTo>
                <a:lnTo>
                  <a:pt x="79" y="850"/>
                </a:lnTo>
                <a:lnTo>
                  <a:pt x="71" y="845"/>
                </a:lnTo>
                <a:lnTo>
                  <a:pt x="64" y="839"/>
                </a:lnTo>
                <a:lnTo>
                  <a:pt x="59" y="831"/>
                </a:lnTo>
                <a:lnTo>
                  <a:pt x="54" y="823"/>
                </a:lnTo>
                <a:lnTo>
                  <a:pt x="51" y="814"/>
                </a:lnTo>
                <a:lnTo>
                  <a:pt x="47" y="805"/>
                </a:lnTo>
                <a:lnTo>
                  <a:pt x="47" y="805"/>
                </a:lnTo>
                <a:lnTo>
                  <a:pt x="54" y="805"/>
                </a:lnTo>
                <a:lnTo>
                  <a:pt x="61" y="805"/>
                </a:lnTo>
                <a:lnTo>
                  <a:pt x="61" y="805"/>
                </a:lnTo>
                <a:lnTo>
                  <a:pt x="69" y="804"/>
                </a:lnTo>
                <a:lnTo>
                  <a:pt x="75" y="802"/>
                </a:lnTo>
                <a:lnTo>
                  <a:pt x="75" y="802"/>
                </a:lnTo>
                <a:lnTo>
                  <a:pt x="74" y="806"/>
                </a:lnTo>
                <a:lnTo>
                  <a:pt x="74" y="810"/>
                </a:lnTo>
                <a:lnTo>
                  <a:pt x="75" y="814"/>
                </a:lnTo>
                <a:lnTo>
                  <a:pt x="77" y="818"/>
                </a:lnTo>
                <a:lnTo>
                  <a:pt x="82" y="826"/>
                </a:lnTo>
                <a:lnTo>
                  <a:pt x="89" y="833"/>
                </a:lnTo>
                <a:lnTo>
                  <a:pt x="89" y="833"/>
                </a:lnTo>
                <a:lnTo>
                  <a:pt x="93" y="836"/>
                </a:lnTo>
                <a:lnTo>
                  <a:pt x="98" y="839"/>
                </a:lnTo>
                <a:lnTo>
                  <a:pt x="108" y="842"/>
                </a:lnTo>
                <a:lnTo>
                  <a:pt x="118" y="845"/>
                </a:lnTo>
                <a:lnTo>
                  <a:pt x="123" y="847"/>
                </a:lnTo>
                <a:lnTo>
                  <a:pt x="128" y="850"/>
                </a:lnTo>
                <a:lnTo>
                  <a:pt x="128" y="850"/>
                </a:lnTo>
                <a:lnTo>
                  <a:pt x="128" y="850"/>
                </a:lnTo>
                <a:lnTo>
                  <a:pt x="128" y="850"/>
                </a:lnTo>
                <a:lnTo>
                  <a:pt x="130" y="852"/>
                </a:lnTo>
                <a:lnTo>
                  <a:pt x="130" y="852"/>
                </a:lnTo>
                <a:lnTo>
                  <a:pt x="122" y="852"/>
                </a:lnTo>
                <a:lnTo>
                  <a:pt x="114" y="852"/>
                </a:lnTo>
                <a:lnTo>
                  <a:pt x="99" y="853"/>
                </a:lnTo>
                <a:lnTo>
                  <a:pt x="99" y="853"/>
                </a:lnTo>
                <a:close/>
                <a:moveTo>
                  <a:pt x="208" y="932"/>
                </a:moveTo>
                <a:lnTo>
                  <a:pt x="208" y="932"/>
                </a:lnTo>
                <a:lnTo>
                  <a:pt x="196" y="921"/>
                </a:lnTo>
                <a:lnTo>
                  <a:pt x="184" y="910"/>
                </a:lnTo>
                <a:lnTo>
                  <a:pt x="184" y="910"/>
                </a:lnTo>
                <a:lnTo>
                  <a:pt x="179" y="904"/>
                </a:lnTo>
                <a:lnTo>
                  <a:pt x="174" y="897"/>
                </a:lnTo>
                <a:lnTo>
                  <a:pt x="166" y="884"/>
                </a:lnTo>
                <a:lnTo>
                  <a:pt x="157" y="869"/>
                </a:lnTo>
                <a:lnTo>
                  <a:pt x="153" y="863"/>
                </a:lnTo>
                <a:lnTo>
                  <a:pt x="148" y="857"/>
                </a:lnTo>
                <a:lnTo>
                  <a:pt x="148" y="857"/>
                </a:lnTo>
                <a:lnTo>
                  <a:pt x="140" y="850"/>
                </a:lnTo>
                <a:lnTo>
                  <a:pt x="140" y="850"/>
                </a:lnTo>
                <a:lnTo>
                  <a:pt x="139" y="849"/>
                </a:lnTo>
                <a:lnTo>
                  <a:pt x="139" y="849"/>
                </a:lnTo>
                <a:lnTo>
                  <a:pt x="134" y="844"/>
                </a:lnTo>
                <a:lnTo>
                  <a:pt x="134" y="844"/>
                </a:lnTo>
                <a:lnTo>
                  <a:pt x="134" y="844"/>
                </a:lnTo>
                <a:lnTo>
                  <a:pt x="134" y="844"/>
                </a:lnTo>
                <a:lnTo>
                  <a:pt x="130" y="837"/>
                </a:lnTo>
                <a:lnTo>
                  <a:pt x="127" y="829"/>
                </a:lnTo>
                <a:lnTo>
                  <a:pt x="123" y="813"/>
                </a:lnTo>
                <a:lnTo>
                  <a:pt x="123" y="813"/>
                </a:lnTo>
                <a:lnTo>
                  <a:pt x="124" y="776"/>
                </a:lnTo>
                <a:lnTo>
                  <a:pt x="126" y="741"/>
                </a:lnTo>
                <a:lnTo>
                  <a:pt x="132" y="670"/>
                </a:lnTo>
                <a:lnTo>
                  <a:pt x="132" y="670"/>
                </a:lnTo>
                <a:lnTo>
                  <a:pt x="136" y="623"/>
                </a:lnTo>
                <a:lnTo>
                  <a:pt x="140" y="578"/>
                </a:lnTo>
                <a:lnTo>
                  <a:pt x="140" y="578"/>
                </a:lnTo>
                <a:lnTo>
                  <a:pt x="148" y="587"/>
                </a:lnTo>
                <a:lnTo>
                  <a:pt x="157" y="596"/>
                </a:lnTo>
                <a:lnTo>
                  <a:pt x="166" y="603"/>
                </a:lnTo>
                <a:lnTo>
                  <a:pt x="176" y="609"/>
                </a:lnTo>
                <a:lnTo>
                  <a:pt x="187" y="613"/>
                </a:lnTo>
                <a:lnTo>
                  <a:pt x="198" y="615"/>
                </a:lnTo>
                <a:lnTo>
                  <a:pt x="210" y="615"/>
                </a:lnTo>
                <a:lnTo>
                  <a:pt x="216" y="614"/>
                </a:lnTo>
                <a:lnTo>
                  <a:pt x="222" y="612"/>
                </a:lnTo>
                <a:lnTo>
                  <a:pt x="222" y="612"/>
                </a:lnTo>
                <a:lnTo>
                  <a:pt x="223" y="612"/>
                </a:lnTo>
                <a:lnTo>
                  <a:pt x="223" y="612"/>
                </a:lnTo>
                <a:lnTo>
                  <a:pt x="222" y="653"/>
                </a:lnTo>
                <a:lnTo>
                  <a:pt x="222" y="653"/>
                </a:lnTo>
                <a:lnTo>
                  <a:pt x="221" y="685"/>
                </a:lnTo>
                <a:lnTo>
                  <a:pt x="220" y="701"/>
                </a:lnTo>
                <a:lnTo>
                  <a:pt x="219" y="718"/>
                </a:lnTo>
                <a:lnTo>
                  <a:pt x="219" y="718"/>
                </a:lnTo>
                <a:lnTo>
                  <a:pt x="214" y="751"/>
                </a:lnTo>
                <a:lnTo>
                  <a:pt x="213" y="767"/>
                </a:lnTo>
                <a:lnTo>
                  <a:pt x="211" y="784"/>
                </a:lnTo>
                <a:lnTo>
                  <a:pt x="211" y="784"/>
                </a:lnTo>
                <a:lnTo>
                  <a:pt x="211" y="794"/>
                </a:lnTo>
                <a:lnTo>
                  <a:pt x="212" y="806"/>
                </a:lnTo>
                <a:lnTo>
                  <a:pt x="214" y="816"/>
                </a:lnTo>
                <a:lnTo>
                  <a:pt x="216" y="827"/>
                </a:lnTo>
                <a:lnTo>
                  <a:pt x="219" y="837"/>
                </a:lnTo>
                <a:lnTo>
                  <a:pt x="223" y="846"/>
                </a:lnTo>
                <a:lnTo>
                  <a:pt x="227" y="856"/>
                </a:lnTo>
                <a:lnTo>
                  <a:pt x="233" y="865"/>
                </a:lnTo>
                <a:lnTo>
                  <a:pt x="233" y="865"/>
                </a:lnTo>
                <a:lnTo>
                  <a:pt x="242" y="879"/>
                </a:lnTo>
                <a:lnTo>
                  <a:pt x="242" y="879"/>
                </a:lnTo>
                <a:lnTo>
                  <a:pt x="241" y="886"/>
                </a:lnTo>
                <a:lnTo>
                  <a:pt x="240" y="895"/>
                </a:lnTo>
                <a:lnTo>
                  <a:pt x="237" y="904"/>
                </a:lnTo>
                <a:lnTo>
                  <a:pt x="234" y="913"/>
                </a:lnTo>
                <a:lnTo>
                  <a:pt x="229" y="921"/>
                </a:lnTo>
                <a:lnTo>
                  <a:pt x="223" y="927"/>
                </a:lnTo>
                <a:lnTo>
                  <a:pt x="220" y="930"/>
                </a:lnTo>
                <a:lnTo>
                  <a:pt x="216" y="931"/>
                </a:lnTo>
                <a:lnTo>
                  <a:pt x="212" y="932"/>
                </a:lnTo>
                <a:lnTo>
                  <a:pt x="208" y="932"/>
                </a:lnTo>
                <a:lnTo>
                  <a:pt x="208" y="932"/>
                </a:lnTo>
                <a:close/>
                <a:moveTo>
                  <a:pt x="626" y="984"/>
                </a:moveTo>
                <a:lnTo>
                  <a:pt x="626" y="984"/>
                </a:lnTo>
                <a:lnTo>
                  <a:pt x="615" y="986"/>
                </a:lnTo>
                <a:lnTo>
                  <a:pt x="604" y="987"/>
                </a:lnTo>
                <a:lnTo>
                  <a:pt x="593" y="987"/>
                </a:lnTo>
                <a:lnTo>
                  <a:pt x="581" y="987"/>
                </a:lnTo>
                <a:lnTo>
                  <a:pt x="559" y="985"/>
                </a:lnTo>
                <a:lnTo>
                  <a:pt x="536" y="983"/>
                </a:lnTo>
                <a:lnTo>
                  <a:pt x="536" y="983"/>
                </a:lnTo>
                <a:lnTo>
                  <a:pt x="513" y="981"/>
                </a:lnTo>
                <a:lnTo>
                  <a:pt x="489" y="980"/>
                </a:lnTo>
                <a:lnTo>
                  <a:pt x="441" y="979"/>
                </a:lnTo>
                <a:lnTo>
                  <a:pt x="441" y="979"/>
                </a:lnTo>
                <a:lnTo>
                  <a:pt x="405" y="979"/>
                </a:lnTo>
                <a:lnTo>
                  <a:pt x="369" y="978"/>
                </a:lnTo>
                <a:lnTo>
                  <a:pt x="351" y="977"/>
                </a:lnTo>
                <a:lnTo>
                  <a:pt x="333" y="976"/>
                </a:lnTo>
                <a:lnTo>
                  <a:pt x="315" y="973"/>
                </a:lnTo>
                <a:lnTo>
                  <a:pt x="296" y="970"/>
                </a:lnTo>
                <a:lnTo>
                  <a:pt x="296" y="970"/>
                </a:lnTo>
                <a:lnTo>
                  <a:pt x="276" y="965"/>
                </a:lnTo>
                <a:lnTo>
                  <a:pt x="256" y="959"/>
                </a:lnTo>
                <a:lnTo>
                  <a:pt x="238" y="949"/>
                </a:lnTo>
                <a:lnTo>
                  <a:pt x="219" y="939"/>
                </a:lnTo>
                <a:lnTo>
                  <a:pt x="219" y="939"/>
                </a:lnTo>
                <a:lnTo>
                  <a:pt x="225" y="936"/>
                </a:lnTo>
                <a:lnTo>
                  <a:pt x="232" y="931"/>
                </a:lnTo>
                <a:lnTo>
                  <a:pt x="237" y="926"/>
                </a:lnTo>
                <a:lnTo>
                  <a:pt x="241" y="919"/>
                </a:lnTo>
                <a:lnTo>
                  <a:pt x="244" y="911"/>
                </a:lnTo>
                <a:lnTo>
                  <a:pt x="247" y="903"/>
                </a:lnTo>
                <a:lnTo>
                  <a:pt x="249" y="896"/>
                </a:lnTo>
                <a:lnTo>
                  <a:pt x="250" y="888"/>
                </a:lnTo>
                <a:lnTo>
                  <a:pt x="250" y="888"/>
                </a:lnTo>
                <a:lnTo>
                  <a:pt x="258" y="896"/>
                </a:lnTo>
                <a:lnTo>
                  <a:pt x="268" y="904"/>
                </a:lnTo>
                <a:lnTo>
                  <a:pt x="277" y="911"/>
                </a:lnTo>
                <a:lnTo>
                  <a:pt x="287" y="918"/>
                </a:lnTo>
                <a:lnTo>
                  <a:pt x="298" y="923"/>
                </a:lnTo>
                <a:lnTo>
                  <a:pt x="310" y="929"/>
                </a:lnTo>
                <a:lnTo>
                  <a:pt x="321" y="933"/>
                </a:lnTo>
                <a:lnTo>
                  <a:pt x="333" y="937"/>
                </a:lnTo>
                <a:lnTo>
                  <a:pt x="356" y="944"/>
                </a:lnTo>
                <a:lnTo>
                  <a:pt x="380" y="949"/>
                </a:lnTo>
                <a:lnTo>
                  <a:pt x="405" y="952"/>
                </a:lnTo>
                <a:lnTo>
                  <a:pt x="428" y="954"/>
                </a:lnTo>
                <a:lnTo>
                  <a:pt x="428" y="954"/>
                </a:lnTo>
                <a:lnTo>
                  <a:pt x="449" y="954"/>
                </a:lnTo>
                <a:lnTo>
                  <a:pt x="470" y="954"/>
                </a:lnTo>
                <a:lnTo>
                  <a:pt x="491" y="953"/>
                </a:lnTo>
                <a:lnTo>
                  <a:pt x="512" y="952"/>
                </a:lnTo>
                <a:lnTo>
                  <a:pt x="532" y="950"/>
                </a:lnTo>
                <a:lnTo>
                  <a:pt x="553" y="947"/>
                </a:lnTo>
                <a:lnTo>
                  <a:pt x="574" y="944"/>
                </a:lnTo>
                <a:lnTo>
                  <a:pt x="594" y="940"/>
                </a:lnTo>
                <a:lnTo>
                  <a:pt x="613" y="936"/>
                </a:lnTo>
                <a:lnTo>
                  <a:pt x="634" y="930"/>
                </a:lnTo>
                <a:lnTo>
                  <a:pt x="654" y="925"/>
                </a:lnTo>
                <a:lnTo>
                  <a:pt x="673" y="918"/>
                </a:lnTo>
                <a:lnTo>
                  <a:pt x="692" y="911"/>
                </a:lnTo>
                <a:lnTo>
                  <a:pt x="711" y="904"/>
                </a:lnTo>
                <a:lnTo>
                  <a:pt x="750" y="887"/>
                </a:lnTo>
                <a:lnTo>
                  <a:pt x="750" y="887"/>
                </a:lnTo>
                <a:lnTo>
                  <a:pt x="739" y="904"/>
                </a:lnTo>
                <a:lnTo>
                  <a:pt x="727" y="919"/>
                </a:lnTo>
                <a:lnTo>
                  <a:pt x="712" y="934"/>
                </a:lnTo>
                <a:lnTo>
                  <a:pt x="697" y="947"/>
                </a:lnTo>
                <a:lnTo>
                  <a:pt x="681" y="960"/>
                </a:lnTo>
                <a:lnTo>
                  <a:pt x="664" y="970"/>
                </a:lnTo>
                <a:lnTo>
                  <a:pt x="646" y="978"/>
                </a:lnTo>
                <a:lnTo>
                  <a:pt x="637" y="981"/>
                </a:lnTo>
                <a:lnTo>
                  <a:pt x="626" y="984"/>
                </a:lnTo>
                <a:lnTo>
                  <a:pt x="626" y="984"/>
                </a:lnTo>
                <a:close/>
                <a:moveTo>
                  <a:pt x="600" y="930"/>
                </a:moveTo>
                <a:lnTo>
                  <a:pt x="600" y="930"/>
                </a:lnTo>
                <a:lnTo>
                  <a:pt x="610" y="926"/>
                </a:lnTo>
                <a:lnTo>
                  <a:pt x="610" y="926"/>
                </a:lnTo>
                <a:lnTo>
                  <a:pt x="632" y="918"/>
                </a:lnTo>
                <a:lnTo>
                  <a:pt x="654" y="910"/>
                </a:lnTo>
                <a:lnTo>
                  <a:pt x="654" y="910"/>
                </a:lnTo>
                <a:lnTo>
                  <a:pt x="687" y="900"/>
                </a:lnTo>
                <a:lnTo>
                  <a:pt x="721" y="891"/>
                </a:lnTo>
                <a:lnTo>
                  <a:pt x="721" y="891"/>
                </a:lnTo>
                <a:lnTo>
                  <a:pt x="691" y="903"/>
                </a:lnTo>
                <a:lnTo>
                  <a:pt x="661" y="913"/>
                </a:lnTo>
                <a:lnTo>
                  <a:pt x="630" y="923"/>
                </a:lnTo>
                <a:lnTo>
                  <a:pt x="600" y="930"/>
                </a:lnTo>
                <a:lnTo>
                  <a:pt x="600" y="930"/>
                </a:lnTo>
                <a:close/>
                <a:moveTo>
                  <a:pt x="756" y="878"/>
                </a:moveTo>
                <a:lnTo>
                  <a:pt x="756" y="878"/>
                </a:lnTo>
                <a:lnTo>
                  <a:pt x="755" y="879"/>
                </a:lnTo>
                <a:lnTo>
                  <a:pt x="755" y="879"/>
                </a:lnTo>
                <a:lnTo>
                  <a:pt x="752" y="877"/>
                </a:lnTo>
                <a:lnTo>
                  <a:pt x="750" y="878"/>
                </a:lnTo>
                <a:lnTo>
                  <a:pt x="750" y="878"/>
                </a:lnTo>
                <a:lnTo>
                  <a:pt x="735" y="885"/>
                </a:lnTo>
                <a:lnTo>
                  <a:pt x="735" y="885"/>
                </a:lnTo>
                <a:lnTo>
                  <a:pt x="696" y="895"/>
                </a:lnTo>
                <a:lnTo>
                  <a:pt x="677" y="900"/>
                </a:lnTo>
                <a:lnTo>
                  <a:pt x="659" y="906"/>
                </a:lnTo>
                <a:lnTo>
                  <a:pt x="659" y="906"/>
                </a:lnTo>
                <a:lnTo>
                  <a:pt x="639" y="913"/>
                </a:lnTo>
                <a:lnTo>
                  <a:pt x="619" y="920"/>
                </a:lnTo>
                <a:lnTo>
                  <a:pt x="619" y="920"/>
                </a:lnTo>
                <a:lnTo>
                  <a:pt x="609" y="924"/>
                </a:lnTo>
                <a:lnTo>
                  <a:pt x="599" y="928"/>
                </a:lnTo>
                <a:lnTo>
                  <a:pt x="599" y="928"/>
                </a:lnTo>
                <a:lnTo>
                  <a:pt x="593" y="930"/>
                </a:lnTo>
                <a:lnTo>
                  <a:pt x="591" y="930"/>
                </a:lnTo>
                <a:lnTo>
                  <a:pt x="591" y="929"/>
                </a:lnTo>
                <a:lnTo>
                  <a:pt x="593" y="927"/>
                </a:lnTo>
                <a:lnTo>
                  <a:pt x="599" y="924"/>
                </a:lnTo>
                <a:lnTo>
                  <a:pt x="599" y="924"/>
                </a:lnTo>
                <a:lnTo>
                  <a:pt x="610" y="921"/>
                </a:lnTo>
                <a:lnTo>
                  <a:pt x="620" y="917"/>
                </a:lnTo>
                <a:lnTo>
                  <a:pt x="643" y="911"/>
                </a:lnTo>
                <a:lnTo>
                  <a:pt x="643" y="911"/>
                </a:lnTo>
                <a:lnTo>
                  <a:pt x="669" y="902"/>
                </a:lnTo>
                <a:lnTo>
                  <a:pt x="694" y="893"/>
                </a:lnTo>
                <a:lnTo>
                  <a:pt x="694" y="893"/>
                </a:lnTo>
                <a:lnTo>
                  <a:pt x="721" y="885"/>
                </a:lnTo>
                <a:lnTo>
                  <a:pt x="747" y="878"/>
                </a:lnTo>
                <a:lnTo>
                  <a:pt x="747" y="878"/>
                </a:lnTo>
                <a:lnTo>
                  <a:pt x="753" y="875"/>
                </a:lnTo>
                <a:lnTo>
                  <a:pt x="756" y="873"/>
                </a:lnTo>
                <a:lnTo>
                  <a:pt x="758" y="872"/>
                </a:lnTo>
                <a:lnTo>
                  <a:pt x="758" y="872"/>
                </a:lnTo>
                <a:lnTo>
                  <a:pt x="761" y="867"/>
                </a:lnTo>
                <a:lnTo>
                  <a:pt x="764" y="862"/>
                </a:lnTo>
                <a:lnTo>
                  <a:pt x="764" y="862"/>
                </a:lnTo>
                <a:lnTo>
                  <a:pt x="756" y="878"/>
                </a:lnTo>
                <a:lnTo>
                  <a:pt x="756" y="878"/>
                </a:lnTo>
                <a:close/>
                <a:moveTo>
                  <a:pt x="768" y="855"/>
                </a:moveTo>
                <a:lnTo>
                  <a:pt x="768" y="855"/>
                </a:lnTo>
                <a:lnTo>
                  <a:pt x="763" y="856"/>
                </a:lnTo>
                <a:lnTo>
                  <a:pt x="763" y="856"/>
                </a:lnTo>
                <a:lnTo>
                  <a:pt x="761" y="857"/>
                </a:lnTo>
                <a:lnTo>
                  <a:pt x="761" y="857"/>
                </a:lnTo>
                <a:lnTo>
                  <a:pt x="716" y="872"/>
                </a:lnTo>
                <a:lnTo>
                  <a:pt x="669" y="886"/>
                </a:lnTo>
                <a:lnTo>
                  <a:pt x="669" y="886"/>
                </a:lnTo>
                <a:lnTo>
                  <a:pt x="646" y="893"/>
                </a:lnTo>
                <a:lnTo>
                  <a:pt x="623" y="901"/>
                </a:lnTo>
                <a:lnTo>
                  <a:pt x="623" y="901"/>
                </a:lnTo>
                <a:lnTo>
                  <a:pt x="602" y="908"/>
                </a:lnTo>
                <a:lnTo>
                  <a:pt x="602" y="908"/>
                </a:lnTo>
                <a:lnTo>
                  <a:pt x="593" y="911"/>
                </a:lnTo>
                <a:lnTo>
                  <a:pt x="593" y="911"/>
                </a:lnTo>
                <a:lnTo>
                  <a:pt x="591" y="911"/>
                </a:lnTo>
                <a:lnTo>
                  <a:pt x="594" y="910"/>
                </a:lnTo>
                <a:lnTo>
                  <a:pt x="601" y="907"/>
                </a:lnTo>
                <a:lnTo>
                  <a:pt x="601" y="907"/>
                </a:lnTo>
                <a:lnTo>
                  <a:pt x="625" y="898"/>
                </a:lnTo>
                <a:lnTo>
                  <a:pt x="651" y="889"/>
                </a:lnTo>
                <a:lnTo>
                  <a:pt x="700" y="871"/>
                </a:lnTo>
                <a:lnTo>
                  <a:pt x="700" y="871"/>
                </a:lnTo>
                <a:lnTo>
                  <a:pt x="719" y="865"/>
                </a:lnTo>
                <a:lnTo>
                  <a:pt x="719" y="865"/>
                </a:lnTo>
                <a:lnTo>
                  <a:pt x="733" y="861"/>
                </a:lnTo>
                <a:lnTo>
                  <a:pt x="746" y="857"/>
                </a:lnTo>
                <a:lnTo>
                  <a:pt x="759" y="852"/>
                </a:lnTo>
                <a:lnTo>
                  <a:pt x="772" y="846"/>
                </a:lnTo>
                <a:lnTo>
                  <a:pt x="772" y="846"/>
                </a:lnTo>
                <a:lnTo>
                  <a:pt x="768" y="855"/>
                </a:lnTo>
                <a:lnTo>
                  <a:pt x="768" y="855"/>
                </a:lnTo>
                <a:close/>
                <a:moveTo>
                  <a:pt x="776" y="834"/>
                </a:moveTo>
                <a:lnTo>
                  <a:pt x="776" y="834"/>
                </a:lnTo>
                <a:lnTo>
                  <a:pt x="773" y="841"/>
                </a:lnTo>
                <a:lnTo>
                  <a:pt x="773" y="841"/>
                </a:lnTo>
                <a:lnTo>
                  <a:pt x="745" y="853"/>
                </a:lnTo>
                <a:lnTo>
                  <a:pt x="717" y="863"/>
                </a:lnTo>
                <a:lnTo>
                  <a:pt x="717" y="863"/>
                </a:lnTo>
                <a:lnTo>
                  <a:pt x="666" y="877"/>
                </a:lnTo>
                <a:lnTo>
                  <a:pt x="666" y="877"/>
                </a:lnTo>
                <a:lnTo>
                  <a:pt x="643" y="883"/>
                </a:lnTo>
                <a:lnTo>
                  <a:pt x="620" y="890"/>
                </a:lnTo>
                <a:lnTo>
                  <a:pt x="620" y="890"/>
                </a:lnTo>
                <a:lnTo>
                  <a:pt x="595" y="899"/>
                </a:lnTo>
                <a:lnTo>
                  <a:pt x="595" y="899"/>
                </a:lnTo>
                <a:lnTo>
                  <a:pt x="591" y="901"/>
                </a:lnTo>
                <a:lnTo>
                  <a:pt x="594" y="899"/>
                </a:lnTo>
                <a:lnTo>
                  <a:pt x="604" y="895"/>
                </a:lnTo>
                <a:lnTo>
                  <a:pt x="604" y="895"/>
                </a:lnTo>
                <a:lnTo>
                  <a:pt x="629" y="885"/>
                </a:lnTo>
                <a:lnTo>
                  <a:pt x="656" y="875"/>
                </a:lnTo>
                <a:lnTo>
                  <a:pt x="681" y="866"/>
                </a:lnTo>
                <a:lnTo>
                  <a:pt x="706" y="857"/>
                </a:lnTo>
                <a:lnTo>
                  <a:pt x="706" y="857"/>
                </a:lnTo>
                <a:lnTo>
                  <a:pt x="730" y="849"/>
                </a:lnTo>
                <a:lnTo>
                  <a:pt x="741" y="844"/>
                </a:lnTo>
                <a:lnTo>
                  <a:pt x="752" y="839"/>
                </a:lnTo>
                <a:lnTo>
                  <a:pt x="752" y="839"/>
                </a:lnTo>
                <a:lnTo>
                  <a:pt x="766" y="832"/>
                </a:lnTo>
                <a:lnTo>
                  <a:pt x="774" y="828"/>
                </a:lnTo>
                <a:lnTo>
                  <a:pt x="780" y="823"/>
                </a:lnTo>
                <a:lnTo>
                  <a:pt x="780" y="823"/>
                </a:lnTo>
                <a:lnTo>
                  <a:pt x="776" y="834"/>
                </a:lnTo>
                <a:lnTo>
                  <a:pt x="776" y="834"/>
                </a:lnTo>
                <a:close/>
                <a:moveTo>
                  <a:pt x="782" y="819"/>
                </a:moveTo>
                <a:lnTo>
                  <a:pt x="782" y="819"/>
                </a:lnTo>
                <a:lnTo>
                  <a:pt x="756" y="830"/>
                </a:lnTo>
                <a:lnTo>
                  <a:pt x="729" y="840"/>
                </a:lnTo>
                <a:lnTo>
                  <a:pt x="675" y="857"/>
                </a:lnTo>
                <a:lnTo>
                  <a:pt x="675" y="857"/>
                </a:lnTo>
                <a:lnTo>
                  <a:pt x="649" y="866"/>
                </a:lnTo>
                <a:lnTo>
                  <a:pt x="623" y="874"/>
                </a:lnTo>
                <a:lnTo>
                  <a:pt x="623" y="874"/>
                </a:lnTo>
                <a:lnTo>
                  <a:pt x="598" y="885"/>
                </a:lnTo>
                <a:lnTo>
                  <a:pt x="598" y="885"/>
                </a:lnTo>
                <a:lnTo>
                  <a:pt x="593" y="886"/>
                </a:lnTo>
                <a:lnTo>
                  <a:pt x="596" y="885"/>
                </a:lnTo>
                <a:lnTo>
                  <a:pt x="607" y="881"/>
                </a:lnTo>
                <a:lnTo>
                  <a:pt x="607" y="881"/>
                </a:lnTo>
                <a:lnTo>
                  <a:pt x="632" y="869"/>
                </a:lnTo>
                <a:lnTo>
                  <a:pt x="659" y="859"/>
                </a:lnTo>
                <a:lnTo>
                  <a:pt x="711" y="841"/>
                </a:lnTo>
                <a:lnTo>
                  <a:pt x="711" y="841"/>
                </a:lnTo>
                <a:lnTo>
                  <a:pt x="757" y="822"/>
                </a:lnTo>
                <a:lnTo>
                  <a:pt x="757" y="822"/>
                </a:lnTo>
                <a:lnTo>
                  <a:pt x="772" y="816"/>
                </a:lnTo>
                <a:lnTo>
                  <a:pt x="779" y="812"/>
                </a:lnTo>
                <a:lnTo>
                  <a:pt x="786" y="807"/>
                </a:lnTo>
                <a:lnTo>
                  <a:pt x="786" y="807"/>
                </a:lnTo>
                <a:lnTo>
                  <a:pt x="782" y="819"/>
                </a:lnTo>
                <a:lnTo>
                  <a:pt x="782" y="819"/>
                </a:lnTo>
                <a:close/>
                <a:moveTo>
                  <a:pt x="787" y="804"/>
                </a:moveTo>
                <a:lnTo>
                  <a:pt x="787" y="804"/>
                </a:lnTo>
                <a:lnTo>
                  <a:pt x="785" y="804"/>
                </a:lnTo>
                <a:lnTo>
                  <a:pt x="785" y="804"/>
                </a:lnTo>
                <a:lnTo>
                  <a:pt x="780" y="808"/>
                </a:lnTo>
                <a:lnTo>
                  <a:pt x="775" y="810"/>
                </a:lnTo>
                <a:lnTo>
                  <a:pt x="763" y="815"/>
                </a:lnTo>
                <a:lnTo>
                  <a:pt x="740" y="822"/>
                </a:lnTo>
                <a:lnTo>
                  <a:pt x="740" y="822"/>
                </a:lnTo>
                <a:lnTo>
                  <a:pt x="711" y="833"/>
                </a:lnTo>
                <a:lnTo>
                  <a:pt x="684" y="843"/>
                </a:lnTo>
                <a:lnTo>
                  <a:pt x="684" y="843"/>
                </a:lnTo>
                <a:lnTo>
                  <a:pt x="657" y="851"/>
                </a:lnTo>
                <a:lnTo>
                  <a:pt x="629" y="860"/>
                </a:lnTo>
                <a:lnTo>
                  <a:pt x="629" y="860"/>
                </a:lnTo>
                <a:lnTo>
                  <a:pt x="606" y="869"/>
                </a:lnTo>
                <a:lnTo>
                  <a:pt x="606" y="869"/>
                </a:lnTo>
                <a:lnTo>
                  <a:pt x="600" y="871"/>
                </a:lnTo>
                <a:lnTo>
                  <a:pt x="594" y="873"/>
                </a:lnTo>
                <a:lnTo>
                  <a:pt x="594" y="873"/>
                </a:lnTo>
                <a:lnTo>
                  <a:pt x="607" y="866"/>
                </a:lnTo>
                <a:lnTo>
                  <a:pt x="607" y="866"/>
                </a:lnTo>
                <a:lnTo>
                  <a:pt x="620" y="860"/>
                </a:lnTo>
                <a:lnTo>
                  <a:pt x="635" y="855"/>
                </a:lnTo>
                <a:lnTo>
                  <a:pt x="662" y="845"/>
                </a:lnTo>
                <a:lnTo>
                  <a:pt x="662" y="845"/>
                </a:lnTo>
                <a:lnTo>
                  <a:pt x="690" y="835"/>
                </a:lnTo>
                <a:lnTo>
                  <a:pt x="718" y="825"/>
                </a:lnTo>
                <a:lnTo>
                  <a:pt x="718" y="825"/>
                </a:lnTo>
                <a:lnTo>
                  <a:pt x="741" y="816"/>
                </a:lnTo>
                <a:lnTo>
                  <a:pt x="764" y="806"/>
                </a:lnTo>
                <a:lnTo>
                  <a:pt x="764" y="806"/>
                </a:lnTo>
                <a:lnTo>
                  <a:pt x="771" y="803"/>
                </a:lnTo>
                <a:lnTo>
                  <a:pt x="778" y="799"/>
                </a:lnTo>
                <a:lnTo>
                  <a:pt x="785" y="794"/>
                </a:lnTo>
                <a:lnTo>
                  <a:pt x="790" y="789"/>
                </a:lnTo>
                <a:lnTo>
                  <a:pt x="790" y="789"/>
                </a:lnTo>
                <a:lnTo>
                  <a:pt x="787" y="804"/>
                </a:lnTo>
                <a:lnTo>
                  <a:pt x="787" y="804"/>
                </a:lnTo>
                <a:close/>
                <a:moveTo>
                  <a:pt x="791" y="787"/>
                </a:moveTo>
                <a:lnTo>
                  <a:pt x="791" y="787"/>
                </a:lnTo>
                <a:lnTo>
                  <a:pt x="790" y="787"/>
                </a:lnTo>
                <a:lnTo>
                  <a:pt x="790" y="787"/>
                </a:lnTo>
                <a:lnTo>
                  <a:pt x="778" y="791"/>
                </a:lnTo>
                <a:lnTo>
                  <a:pt x="766" y="796"/>
                </a:lnTo>
                <a:lnTo>
                  <a:pt x="744" y="807"/>
                </a:lnTo>
                <a:lnTo>
                  <a:pt x="744" y="807"/>
                </a:lnTo>
                <a:lnTo>
                  <a:pt x="686" y="828"/>
                </a:lnTo>
                <a:lnTo>
                  <a:pt x="686" y="828"/>
                </a:lnTo>
                <a:lnTo>
                  <a:pt x="661" y="838"/>
                </a:lnTo>
                <a:lnTo>
                  <a:pt x="635" y="847"/>
                </a:lnTo>
                <a:lnTo>
                  <a:pt x="635" y="847"/>
                </a:lnTo>
                <a:lnTo>
                  <a:pt x="614" y="853"/>
                </a:lnTo>
                <a:lnTo>
                  <a:pt x="604" y="857"/>
                </a:lnTo>
                <a:lnTo>
                  <a:pt x="594" y="861"/>
                </a:lnTo>
                <a:lnTo>
                  <a:pt x="594" y="861"/>
                </a:lnTo>
                <a:lnTo>
                  <a:pt x="595" y="852"/>
                </a:lnTo>
                <a:lnTo>
                  <a:pt x="595" y="852"/>
                </a:lnTo>
                <a:lnTo>
                  <a:pt x="606" y="850"/>
                </a:lnTo>
                <a:lnTo>
                  <a:pt x="618" y="847"/>
                </a:lnTo>
                <a:lnTo>
                  <a:pt x="640" y="838"/>
                </a:lnTo>
                <a:lnTo>
                  <a:pt x="640" y="838"/>
                </a:lnTo>
                <a:lnTo>
                  <a:pt x="654" y="834"/>
                </a:lnTo>
                <a:lnTo>
                  <a:pt x="668" y="829"/>
                </a:lnTo>
                <a:lnTo>
                  <a:pt x="696" y="822"/>
                </a:lnTo>
                <a:lnTo>
                  <a:pt x="696" y="822"/>
                </a:lnTo>
                <a:lnTo>
                  <a:pt x="709" y="819"/>
                </a:lnTo>
                <a:lnTo>
                  <a:pt x="722" y="815"/>
                </a:lnTo>
                <a:lnTo>
                  <a:pt x="734" y="810"/>
                </a:lnTo>
                <a:lnTo>
                  <a:pt x="746" y="805"/>
                </a:lnTo>
                <a:lnTo>
                  <a:pt x="746" y="805"/>
                </a:lnTo>
                <a:lnTo>
                  <a:pt x="769" y="794"/>
                </a:lnTo>
                <a:lnTo>
                  <a:pt x="780" y="789"/>
                </a:lnTo>
                <a:lnTo>
                  <a:pt x="792" y="784"/>
                </a:lnTo>
                <a:lnTo>
                  <a:pt x="792" y="784"/>
                </a:lnTo>
                <a:lnTo>
                  <a:pt x="791" y="787"/>
                </a:lnTo>
                <a:lnTo>
                  <a:pt x="791" y="787"/>
                </a:lnTo>
                <a:close/>
                <a:moveTo>
                  <a:pt x="792" y="781"/>
                </a:moveTo>
                <a:lnTo>
                  <a:pt x="792" y="781"/>
                </a:lnTo>
                <a:lnTo>
                  <a:pt x="782" y="786"/>
                </a:lnTo>
                <a:lnTo>
                  <a:pt x="771" y="791"/>
                </a:lnTo>
                <a:lnTo>
                  <a:pt x="750" y="801"/>
                </a:lnTo>
                <a:lnTo>
                  <a:pt x="750" y="801"/>
                </a:lnTo>
                <a:lnTo>
                  <a:pt x="737" y="806"/>
                </a:lnTo>
                <a:lnTo>
                  <a:pt x="723" y="812"/>
                </a:lnTo>
                <a:lnTo>
                  <a:pt x="709" y="816"/>
                </a:lnTo>
                <a:lnTo>
                  <a:pt x="695" y="820"/>
                </a:lnTo>
                <a:lnTo>
                  <a:pt x="695" y="820"/>
                </a:lnTo>
                <a:lnTo>
                  <a:pt x="670" y="827"/>
                </a:lnTo>
                <a:lnTo>
                  <a:pt x="657" y="830"/>
                </a:lnTo>
                <a:lnTo>
                  <a:pt x="644" y="835"/>
                </a:lnTo>
                <a:lnTo>
                  <a:pt x="644" y="835"/>
                </a:lnTo>
                <a:lnTo>
                  <a:pt x="621" y="843"/>
                </a:lnTo>
                <a:lnTo>
                  <a:pt x="621" y="843"/>
                </a:lnTo>
                <a:lnTo>
                  <a:pt x="615" y="845"/>
                </a:lnTo>
                <a:lnTo>
                  <a:pt x="609" y="846"/>
                </a:lnTo>
                <a:lnTo>
                  <a:pt x="603" y="848"/>
                </a:lnTo>
                <a:lnTo>
                  <a:pt x="598" y="850"/>
                </a:lnTo>
                <a:lnTo>
                  <a:pt x="598" y="850"/>
                </a:lnTo>
                <a:lnTo>
                  <a:pt x="610" y="843"/>
                </a:lnTo>
                <a:lnTo>
                  <a:pt x="623" y="836"/>
                </a:lnTo>
                <a:lnTo>
                  <a:pt x="623" y="836"/>
                </a:lnTo>
                <a:lnTo>
                  <a:pt x="661" y="822"/>
                </a:lnTo>
                <a:lnTo>
                  <a:pt x="699" y="808"/>
                </a:lnTo>
                <a:lnTo>
                  <a:pt x="699" y="808"/>
                </a:lnTo>
                <a:lnTo>
                  <a:pt x="743" y="792"/>
                </a:lnTo>
                <a:lnTo>
                  <a:pt x="765" y="784"/>
                </a:lnTo>
                <a:lnTo>
                  <a:pt x="786" y="774"/>
                </a:lnTo>
                <a:lnTo>
                  <a:pt x="786" y="774"/>
                </a:lnTo>
                <a:lnTo>
                  <a:pt x="789" y="773"/>
                </a:lnTo>
                <a:lnTo>
                  <a:pt x="790" y="773"/>
                </a:lnTo>
                <a:lnTo>
                  <a:pt x="790" y="772"/>
                </a:lnTo>
                <a:lnTo>
                  <a:pt x="790" y="772"/>
                </a:lnTo>
                <a:lnTo>
                  <a:pt x="794" y="770"/>
                </a:lnTo>
                <a:lnTo>
                  <a:pt x="794" y="770"/>
                </a:lnTo>
                <a:lnTo>
                  <a:pt x="792" y="781"/>
                </a:lnTo>
                <a:lnTo>
                  <a:pt x="792" y="781"/>
                </a:lnTo>
                <a:close/>
                <a:moveTo>
                  <a:pt x="796" y="767"/>
                </a:moveTo>
                <a:lnTo>
                  <a:pt x="796" y="767"/>
                </a:lnTo>
                <a:lnTo>
                  <a:pt x="794" y="767"/>
                </a:lnTo>
                <a:lnTo>
                  <a:pt x="794" y="767"/>
                </a:lnTo>
                <a:lnTo>
                  <a:pt x="776" y="776"/>
                </a:lnTo>
                <a:lnTo>
                  <a:pt x="757" y="784"/>
                </a:lnTo>
                <a:lnTo>
                  <a:pt x="720" y="798"/>
                </a:lnTo>
                <a:lnTo>
                  <a:pt x="681" y="811"/>
                </a:lnTo>
                <a:lnTo>
                  <a:pt x="662" y="818"/>
                </a:lnTo>
                <a:lnTo>
                  <a:pt x="643" y="825"/>
                </a:lnTo>
                <a:lnTo>
                  <a:pt x="643" y="825"/>
                </a:lnTo>
                <a:lnTo>
                  <a:pt x="629" y="830"/>
                </a:lnTo>
                <a:lnTo>
                  <a:pt x="629" y="830"/>
                </a:lnTo>
                <a:lnTo>
                  <a:pt x="608" y="839"/>
                </a:lnTo>
                <a:lnTo>
                  <a:pt x="608" y="839"/>
                </a:lnTo>
                <a:lnTo>
                  <a:pt x="617" y="834"/>
                </a:lnTo>
                <a:lnTo>
                  <a:pt x="617" y="834"/>
                </a:lnTo>
                <a:lnTo>
                  <a:pt x="640" y="825"/>
                </a:lnTo>
                <a:lnTo>
                  <a:pt x="662" y="816"/>
                </a:lnTo>
                <a:lnTo>
                  <a:pt x="707" y="801"/>
                </a:lnTo>
                <a:lnTo>
                  <a:pt x="731" y="792"/>
                </a:lnTo>
                <a:lnTo>
                  <a:pt x="753" y="783"/>
                </a:lnTo>
                <a:lnTo>
                  <a:pt x="775" y="773"/>
                </a:lnTo>
                <a:lnTo>
                  <a:pt x="797" y="761"/>
                </a:lnTo>
                <a:lnTo>
                  <a:pt x="797" y="761"/>
                </a:lnTo>
                <a:lnTo>
                  <a:pt x="796" y="767"/>
                </a:lnTo>
                <a:lnTo>
                  <a:pt x="796" y="767"/>
                </a:lnTo>
                <a:close/>
                <a:moveTo>
                  <a:pt x="797" y="758"/>
                </a:moveTo>
                <a:lnTo>
                  <a:pt x="797" y="758"/>
                </a:lnTo>
                <a:lnTo>
                  <a:pt x="781" y="766"/>
                </a:lnTo>
                <a:lnTo>
                  <a:pt x="765" y="773"/>
                </a:lnTo>
                <a:lnTo>
                  <a:pt x="734" y="786"/>
                </a:lnTo>
                <a:lnTo>
                  <a:pt x="701" y="798"/>
                </a:lnTo>
                <a:lnTo>
                  <a:pt x="669" y="809"/>
                </a:lnTo>
                <a:lnTo>
                  <a:pt x="669" y="809"/>
                </a:lnTo>
                <a:lnTo>
                  <a:pt x="638" y="819"/>
                </a:lnTo>
                <a:lnTo>
                  <a:pt x="606" y="829"/>
                </a:lnTo>
                <a:lnTo>
                  <a:pt x="606" y="829"/>
                </a:lnTo>
                <a:lnTo>
                  <a:pt x="601" y="830"/>
                </a:lnTo>
                <a:lnTo>
                  <a:pt x="601" y="830"/>
                </a:lnTo>
                <a:lnTo>
                  <a:pt x="601" y="830"/>
                </a:lnTo>
                <a:lnTo>
                  <a:pt x="606" y="827"/>
                </a:lnTo>
                <a:lnTo>
                  <a:pt x="606" y="827"/>
                </a:lnTo>
                <a:lnTo>
                  <a:pt x="614" y="824"/>
                </a:lnTo>
                <a:lnTo>
                  <a:pt x="622" y="821"/>
                </a:lnTo>
                <a:lnTo>
                  <a:pt x="622" y="821"/>
                </a:lnTo>
                <a:lnTo>
                  <a:pt x="649" y="811"/>
                </a:lnTo>
                <a:lnTo>
                  <a:pt x="649" y="811"/>
                </a:lnTo>
                <a:lnTo>
                  <a:pt x="678" y="799"/>
                </a:lnTo>
                <a:lnTo>
                  <a:pt x="707" y="787"/>
                </a:lnTo>
                <a:lnTo>
                  <a:pt x="707" y="787"/>
                </a:lnTo>
                <a:lnTo>
                  <a:pt x="729" y="780"/>
                </a:lnTo>
                <a:lnTo>
                  <a:pt x="750" y="772"/>
                </a:lnTo>
                <a:lnTo>
                  <a:pt x="770" y="764"/>
                </a:lnTo>
                <a:lnTo>
                  <a:pt x="791" y="755"/>
                </a:lnTo>
                <a:lnTo>
                  <a:pt x="791" y="755"/>
                </a:lnTo>
                <a:lnTo>
                  <a:pt x="793" y="755"/>
                </a:lnTo>
                <a:lnTo>
                  <a:pt x="796" y="753"/>
                </a:lnTo>
                <a:lnTo>
                  <a:pt x="796" y="753"/>
                </a:lnTo>
                <a:lnTo>
                  <a:pt x="798" y="752"/>
                </a:lnTo>
                <a:lnTo>
                  <a:pt x="798" y="752"/>
                </a:lnTo>
                <a:lnTo>
                  <a:pt x="797" y="758"/>
                </a:lnTo>
                <a:lnTo>
                  <a:pt x="797" y="758"/>
                </a:lnTo>
                <a:close/>
                <a:moveTo>
                  <a:pt x="798" y="750"/>
                </a:moveTo>
                <a:lnTo>
                  <a:pt x="798" y="750"/>
                </a:lnTo>
                <a:lnTo>
                  <a:pt x="751" y="768"/>
                </a:lnTo>
                <a:lnTo>
                  <a:pt x="703" y="786"/>
                </a:lnTo>
                <a:lnTo>
                  <a:pt x="703" y="786"/>
                </a:lnTo>
                <a:lnTo>
                  <a:pt x="674" y="796"/>
                </a:lnTo>
                <a:lnTo>
                  <a:pt x="674" y="796"/>
                </a:lnTo>
                <a:lnTo>
                  <a:pt x="659" y="801"/>
                </a:lnTo>
                <a:lnTo>
                  <a:pt x="644" y="807"/>
                </a:lnTo>
                <a:lnTo>
                  <a:pt x="613" y="818"/>
                </a:lnTo>
                <a:lnTo>
                  <a:pt x="613" y="818"/>
                </a:lnTo>
                <a:lnTo>
                  <a:pt x="607" y="820"/>
                </a:lnTo>
                <a:lnTo>
                  <a:pt x="602" y="822"/>
                </a:lnTo>
                <a:lnTo>
                  <a:pt x="602" y="822"/>
                </a:lnTo>
                <a:lnTo>
                  <a:pt x="610" y="819"/>
                </a:lnTo>
                <a:lnTo>
                  <a:pt x="618" y="816"/>
                </a:lnTo>
                <a:lnTo>
                  <a:pt x="618" y="816"/>
                </a:lnTo>
                <a:lnTo>
                  <a:pt x="630" y="810"/>
                </a:lnTo>
                <a:lnTo>
                  <a:pt x="643" y="803"/>
                </a:lnTo>
                <a:lnTo>
                  <a:pt x="643" y="803"/>
                </a:lnTo>
                <a:lnTo>
                  <a:pt x="655" y="796"/>
                </a:lnTo>
                <a:lnTo>
                  <a:pt x="667" y="790"/>
                </a:lnTo>
                <a:lnTo>
                  <a:pt x="691" y="781"/>
                </a:lnTo>
                <a:lnTo>
                  <a:pt x="742" y="764"/>
                </a:lnTo>
                <a:lnTo>
                  <a:pt x="742" y="764"/>
                </a:lnTo>
                <a:lnTo>
                  <a:pt x="770" y="754"/>
                </a:lnTo>
                <a:lnTo>
                  <a:pt x="784" y="749"/>
                </a:lnTo>
                <a:lnTo>
                  <a:pt x="799" y="742"/>
                </a:lnTo>
                <a:lnTo>
                  <a:pt x="799" y="742"/>
                </a:lnTo>
                <a:lnTo>
                  <a:pt x="798" y="750"/>
                </a:lnTo>
                <a:lnTo>
                  <a:pt x="798" y="750"/>
                </a:lnTo>
                <a:close/>
                <a:moveTo>
                  <a:pt x="799" y="739"/>
                </a:moveTo>
                <a:lnTo>
                  <a:pt x="799" y="739"/>
                </a:lnTo>
                <a:lnTo>
                  <a:pt x="774" y="749"/>
                </a:lnTo>
                <a:lnTo>
                  <a:pt x="750" y="759"/>
                </a:lnTo>
                <a:lnTo>
                  <a:pt x="750" y="759"/>
                </a:lnTo>
                <a:lnTo>
                  <a:pt x="696" y="776"/>
                </a:lnTo>
                <a:lnTo>
                  <a:pt x="696" y="776"/>
                </a:lnTo>
                <a:lnTo>
                  <a:pt x="665" y="787"/>
                </a:lnTo>
                <a:lnTo>
                  <a:pt x="635" y="799"/>
                </a:lnTo>
                <a:lnTo>
                  <a:pt x="635" y="799"/>
                </a:lnTo>
                <a:lnTo>
                  <a:pt x="618" y="806"/>
                </a:lnTo>
                <a:lnTo>
                  <a:pt x="618" y="806"/>
                </a:lnTo>
                <a:lnTo>
                  <a:pt x="627" y="801"/>
                </a:lnTo>
                <a:lnTo>
                  <a:pt x="627" y="801"/>
                </a:lnTo>
                <a:lnTo>
                  <a:pt x="648" y="790"/>
                </a:lnTo>
                <a:lnTo>
                  <a:pt x="670" y="781"/>
                </a:lnTo>
                <a:lnTo>
                  <a:pt x="713" y="764"/>
                </a:lnTo>
                <a:lnTo>
                  <a:pt x="713" y="764"/>
                </a:lnTo>
                <a:lnTo>
                  <a:pt x="736" y="755"/>
                </a:lnTo>
                <a:lnTo>
                  <a:pt x="756" y="746"/>
                </a:lnTo>
                <a:lnTo>
                  <a:pt x="777" y="736"/>
                </a:lnTo>
                <a:lnTo>
                  <a:pt x="800" y="728"/>
                </a:lnTo>
                <a:lnTo>
                  <a:pt x="800" y="728"/>
                </a:lnTo>
                <a:lnTo>
                  <a:pt x="799" y="739"/>
                </a:lnTo>
                <a:lnTo>
                  <a:pt x="799" y="739"/>
                </a:lnTo>
                <a:close/>
                <a:moveTo>
                  <a:pt x="800" y="725"/>
                </a:moveTo>
                <a:lnTo>
                  <a:pt x="800" y="725"/>
                </a:lnTo>
                <a:lnTo>
                  <a:pt x="784" y="729"/>
                </a:lnTo>
                <a:lnTo>
                  <a:pt x="771" y="734"/>
                </a:lnTo>
                <a:lnTo>
                  <a:pt x="744" y="745"/>
                </a:lnTo>
                <a:lnTo>
                  <a:pt x="744" y="745"/>
                </a:lnTo>
                <a:lnTo>
                  <a:pt x="708" y="757"/>
                </a:lnTo>
                <a:lnTo>
                  <a:pt x="708" y="757"/>
                </a:lnTo>
                <a:lnTo>
                  <a:pt x="736" y="746"/>
                </a:lnTo>
                <a:lnTo>
                  <a:pt x="763" y="734"/>
                </a:lnTo>
                <a:lnTo>
                  <a:pt x="763" y="734"/>
                </a:lnTo>
                <a:lnTo>
                  <a:pt x="778" y="726"/>
                </a:lnTo>
                <a:lnTo>
                  <a:pt x="778" y="726"/>
                </a:lnTo>
                <a:lnTo>
                  <a:pt x="789" y="723"/>
                </a:lnTo>
                <a:lnTo>
                  <a:pt x="800" y="719"/>
                </a:lnTo>
                <a:lnTo>
                  <a:pt x="800" y="719"/>
                </a:lnTo>
                <a:lnTo>
                  <a:pt x="800" y="725"/>
                </a:lnTo>
                <a:lnTo>
                  <a:pt x="800" y="72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endParaRPr lang="zh-CN" altLang="en-US" sz="3199">
              <a:cs typeface="+mn-ea"/>
              <a:sym typeface="+mn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0F5EAF9-FF0B-4FAA-8816-800B2D2B83D6}"/>
              </a:ext>
            </a:extLst>
          </p:cNvPr>
          <p:cNvSpPr txBox="1"/>
          <p:nvPr/>
        </p:nvSpPr>
        <p:spPr>
          <a:xfrm>
            <a:off x="2264927" y="672017"/>
            <a:ext cx="7849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Dặn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dò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5205686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679" objId="5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14090-15A9-4456-8175-C7CCD10ECE0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21105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9DAC6A-E448-4B7A-9C55-2AB116CFDA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27239" y="542109"/>
            <a:ext cx="1956572" cy="71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F3D2DD-7984-4261-AD11-E61771F614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2142393" y="2697910"/>
            <a:ext cx="2504399" cy="917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147CD3-2649-4E88-8CE1-81D576F84A32}"/>
              </a:ext>
            </a:extLst>
          </p:cNvPr>
          <p:cNvSpPr txBox="1"/>
          <p:nvPr/>
        </p:nvSpPr>
        <p:spPr>
          <a:xfrm>
            <a:off x="4646792" y="583256"/>
            <a:ext cx="291746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b="1">
                <a:ln w="31750"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TRÒ CHƠI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F91547-85E9-41A0-9391-B8B1188B5B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2200" y="533400"/>
            <a:ext cx="2895851" cy="10607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3F800B-073E-42F5-BFFA-477203C967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-819539" y="149398"/>
            <a:ext cx="3944128" cy="14447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990A4E-1001-4E5F-813F-CD6CFC00C7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8536" y="2591001"/>
            <a:ext cx="1429252" cy="523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08987E-8482-412C-8746-6EFF36F2C99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2557" y="1524000"/>
            <a:ext cx="3450921" cy="1865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C0C90C-828F-4918-AC40-01B94FDF83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96824" y="1524000"/>
            <a:ext cx="3255059" cy="1776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BD9397-1275-4277-92E8-BB3DEB4DCC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8868" y="3465408"/>
            <a:ext cx="8154264" cy="1944792"/>
          </a:xfrm>
          <a:prstGeom prst="rect">
            <a:avLst/>
          </a:prstGeom>
        </p:spPr>
      </p:pic>
      <p:pic>
        <p:nvPicPr>
          <p:cNvPr id="3" name="NhacNen_New_mixdown">
            <a:hlinkClick r:id="" action="ppaction://media"/>
            <a:extLst>
              <a:ext uri="{FF2B5EF4-FFF2-40B4-BE49-F238E27FC236}">
                <a16:creationId xmlns:a16="http://schemas.microsoft.com/office/drawing/2014/main" id="{28167027-7A85-4724-A51F-9BCFD69997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589619" y="0"/>
            <a:ext cx="828517" cy="828517"/>
          </a:xfrm>
          <a:prstGeom prst="rect">
            <a:avLst/>
          </a:prstGeom>
        </p:spPr>
      </p:pic>
      <p:pic>
        <p:nvPicPr>
          <p:cNvPr id="15" name="Pictur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CB68F2-2E43-46C4-8354-BD881388035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8778" y="5541632"/>
            <a:ext cx="2109399" cy="7742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FC2DC4-E9A6-4E74-877B-2C3C0FD598BF}"/>
              </a:ext>
            </a:extLst>
          </p:cNvPr>
          <p:cNvSpPr txBox="1"/>
          <p:nvPr/>
        </p:nvSpPr>
        <p:spPr>
          <a:xfrm>
            <a:off x="-1637227" y="1009640"/>
            <a:ext cx="9698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Nhạc nền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0F327F-1E11-DF13-ADE9-2679395DD2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148" y="100237"/>
            <a:ext cx="1828800" cy="14237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073D4-A530-5FD1-6F0C-7F30957C5578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306" y="1299494"/>
            <a:ext cx="1619694" cy="4454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164339-F1C8-3C46-2D85-690D7E4E18E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10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375 -0.03287 " pathEditMode="relative" rAng="0" ptsTypes="AA">
                                          <p:cBhvr>
                                            <p:cTn id="34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75" y="-16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9375 0.00047 " pathEditMode="relative" rAng="0" ptsTypes="AA">
                                          <p:cBhvr>
                                            <p:cTn id="39" dur="5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81481E-6 L -0.09375 0.00046 " pathEditMode="relative" rAng="0" ptsTypes="AA">
                                          <p:cBhvr>
                                            <p:cTn id="44" dur="5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2.22222E-6 L 0.10156 -0.02037 " pathEditMode="relative" rAng="0" ptsTypes="AA">
                                          <p:cBhvr>
                                            <p:cTn id="49" dur="5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0.11276 -0.00023 " pathEditMode="relative" rAng="0" ptsTypes="AA">
                                          <p:cBhvr>
                                            <p:cTn id="54" dur="5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38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5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6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66" dur="15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18250"/>
                                </p:stCondLst>
                                <p:childTnLst>
                                  <p:par>
                                    <p:cTn id="7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8750"/>
                                </p:stCondLst>
                                <p:childTnLst>
                                  <p:par>
                                    <p:cTn id="8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4390" numSld="6" showWhenStopped="0">
                    <p:cTn id="89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375 -0.03287 " pathEditMode="relative" rAng="0" ptsTypes="AA">
                                          <p:cBhvr>
                                            <p:cTn id="34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75" y="-16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9375 0.00047 " pathEditMode="relative" rAng="0" ptsTypes="AA">
                                          <p:cBhvr>
                                            <p:cTn id="39" dur="5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81481E-6 L -0.09375 0.00046 " pathEditMode="relative" rAng="0" ptsTypes="AA">
                                          <p:cBhvr>
                                            <p:cTn id="44" dur="5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2.22222E-6 L 0.10156 -0.02037 " pathEditMode="relative" rAng="0" ptsTypes="AA">
                                          <p:cBhvr>
                                            <p:cTn id="49" dur="5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0.11276 -0.00023 " pathEditMode="relative" rAng="0" ptsTypes="AA">
                                          <p:cBhvr>
                                            <p:cTn id="54" dur="5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38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66" dur="15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6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8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18250"/>
                                </p:stCondLst>
                                <p:childTnLst>
                                  <p:par>
                                    <p:cTn id="76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0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18750"/>
                                </p:stCondLst>
                                <p:childTnLst>
                                  <p:par>
                                    <p:cTn id="84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4390" numSld="6" showWhenStopped="0">
                    <p:cTn id="89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8" grpId="0"/>
        </p:bldLst>
      </p:timing>
    </mc:Fallback>
  </mc:AlternateContent>
  <p:extLst>
    <p:ext uri="{E180D4A7-C9FB-4DFB-919C-405C955672EB}">
      <p14:showEvtLst xmlns:p14="http://schemas.microsoft.com/office/powerpoint/2010/main">
        <p14:playEvt time="10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13" y="1282"/>
            <a:ext cx="12191987" cy="685671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D78601-C66C-9AE3-C6FD-CA408FCDF49B}"/>
              </a:ext>
            </a:extLst>
          </p:cNvPr>
          <p:cNvGrpSpPr/>
          <p:nvPr/>
        </p:nvGrpSpPr>
        <p:grpSpPr>
          <a:xfrm>
            <a:off x="1422400" y="267363"/>
            <a:ext cx="9372220" cy="3102916"/>
            <a:chOff x="2971800" y="401045"/>
            <a:chExt cx="11460897" cy="4654374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EE49E0F6-3165-82F5-3CE9-B9064BC06DD4}"/>
                </a:ext>
              </a:extLst>
            </p:cNvPr>
            <p:cNvSpPr/>
            <p:nvPr/>
          </p:nvSpPr>
          <p:spPr>
            <a:xfrm>
              <a:off x="2971800" y="401045"/>
              <a:ext cx="11460897" cy="4654374"/>
            </a:xfrm>
            <a:custGeom>
              <a:avLst/>
              <a:gdLst/>
              <a:ahLst/>
              <a:cxnLst/>
              <a:rect l="l" t="t" r="r" b="b"/>
              <a:pathLst>
                <a:path w="5094232" h="2082267">
                  <a:moveTo>
                    <a:pt x="0" y="0"/>
                  </a:moveTo>
                  <a:lnTo>
                    <a:pt x="5094232" y="0"/>
                  </a:lnTo>
                  <a:lnTo>
                    <a:pt x="5094232" y="2082267"/>
                  </a:lnTo>
                  <a:lnTo>
                    <a:pt x="0" y="208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9FE3A6-0288-9B52-FE8D-EE66ABF5690B}"/>
                </a:ext>
              </a:extLst>
            </p:cNvPr>
            <p:cNvSpPr txBox="1"/>
            <p:nvPr/>
          </p:nvSpPr>
          <p:spPr>
            <a:xfrm>
              <a:off x="4289773" y="1161761"/>
              <a:ext cx="9144000" cy="26314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5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Kết quả của phép tính </a:t>
              </a:r>
              <a:endParaRPr lang="en-US" sz="5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vi-VN" sz="54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7000 + 8000 </a:t>
              </a:r>
              <a:r>
                <a:rPr lang="vi-VN" sz="54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là:</a:t>
              </a:r>
              <a:endParaRPr lang="vi-VN" sz="5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3860FB-2627-D582-A260-66B908B25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6924" y="166807"/>
            <a:ext cx="686941" cy="681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79F27-AA97-7EC4-A544-6F4AA1351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177800"/>
            <a:ext cx="686941" cy="6869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D933A-F4DF-A7E2-B2D5-309BF27AC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0282" y="166807"/>
            <a:ext cx="676706" cy="68148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3C011-78B5-F955-F92E-B9F418505963}"/>
              </a:ext>
            </a:extLst>
          </p:cNvPr>
          <p:cNvGrpSpPr/>
          <p:nvPr/>
        </p:nvGrpSpPr>
        <p:grpSpPr>
          <a:xfrm>
            <a:off x="585724" y="3577285"/>
            <a:ext cx="4951476" cy="1204686"/>
            <a:chOff x="878586" y="5365927"/>
            <a:chExt cx="7427214" cy="18070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D62CA8-FDFD-9711-C0E9-A14709C806F9}"/>
                </a:ext>
              </a:extLst>
            </p:cNvPr>
            <p:cNvSpPr/>
            <p:nvPr/>
          </p:nvSpPr>
          <p:spPr>
            <a:xfrm>
              <a:off x="2133600" y="5485425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334" b="1">
                  <a:solidFill>
                    <a:schemeClr val="tx2"/>
                  </a:solidFill>
                </a:rPr>
                <a:t>13 000</a:t>
              </a:r>
              <a:endParaRPr lang="vi-VN" sz="5334" b="1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2BBA88-D8B3-907A-2B8F-94612FF8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586" y="5365927"/>
              <a:ext cx="2037600" cy="18070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FDEB1-23DD-0FCE-2816-FA5790497161}"/>
              </a:ext>
            </a:extLst>
          </p:cNvPr>
          <p:cNvGrpSpPr/>
          <p:nvPr/>
        </p:nvGrpSpPr>
        <p:grpSpPr>
          <a:xfrm>
            <a:off x="6451600" y="3500940"/>
            <a:ext cx="4902200" cy="1273610"/>
            <a:chOff x="9677400" y="5251410"/>
            <a:chExt cx="7353300" cy="19104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11A482-94A0-222A-419E-997EB31BD1B7}"/>
                </a:ext>
              </a:extLst>
            </p:cNvPr>
            <p:cNvSpPr/>
            <p:nvPr/>
          </p:nvSpPr>
          <p:spPr>
            <a:xfrm>
              <a:off x="10858500" y="5378274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334" b="1">
                  <a:solidFill>
                    <a:schemeClr val="tx2"/>
                  </a:solidFill>
                </a:rPr>
                <a:t>15 000</a:t>
              </a:r>
              <a:endParaRPr lang="vi-VN" sz="5334" b="1" dirty="0">
                <a:solidFill>
                  <a:schemeClr val="tx2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F3A68-DE7F-3DE4-5E78-08E98F6E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77400" y="5251410"/>
              <a:ext cx="1803025" cy="19104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7A9313-BDD1-BBBB-1710-5C92B5D45F97}"/>
              </a:ext>
            </a:extLst>
          </p:cNvPr>
          <p:cNvGrpSpPr/>
          <p:nvPr/>
        </p:nvGrpSpPr>
        <p:grpSpPr>
          <a:xfrm>
            <a:off x="754163" y="4996234"/>
            <a:ext cx="4783037" cy="1313945"/>
            <a:chOff x="1131244" y="7494350"/>
            <a:chExt cx="7174556" cy="19709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07910-627F-0184-8B17-925825732FDB}"/>
                </a:ext>
              </a:extLst>
            </p:cNvPr>
            <p:cNvSpPr/>
            <p:nvPr/>
          </p:nvSpPr>
          <p:spPr>
            <a:xfrm>
              <a:off x="2133600" y="7641609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334" b="1">
                  <a:solidFill>
                    <a:schemeClr val="tx2"/>
                  </a:solidFill>
                </a:rPr>
                <a:t>14 000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D15B54-1172-2CBE-9DDA-E6ECFC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1244" y="7494350"/>
              <a:ext cx="1803025" cy="197091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913803-31A3-81D3-E898-F7E6E1FC82A5}"/>
              </a:ext>
            </a:extLst>
          </p:cNvPr>
          <p:cNvGrpSpPr/>
          <p:nvPr/>
        </p:nvGrpSpPr>
        <p:grpSpPr>
          <a:xfrm>
            <a:off x="6603437" y="5027296"/>
            <a:ext cx="4750363" cy="1251821"/>
            <a:chOff x="9905155" y="7540943"/>
            <a:chExt cx="7125545" cy="18777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F5A9E-CF4C-23DB-8DE8-02D04F39933F}"/>
                </a:ext>
              </a:extLst>
            </p:cNvPr>
            <p:cNvSpPr/>
            <p:nvPr/>
          </p:nvSpPr>
          <p:spPr>
            <a:xfrm>
              <a:off x="10858500" y="7658100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334" b="1">
                  <a:solidFill>
                    <a:schemeClr val="tx2"/>
                  </a:solidFill>
                </a:rPr>
                <a:t>16 000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78D758-742A-50FA-BC1C-DB6B5B76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05155" y="7540943"/>
              <a:ext cx="1902117" cy="18777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61719F-6290-4FE2-1CA9-1B4B20F92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4620" y="3784600"/>
            <a:ext cx="975461" cy="9754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0B2709-4E9C-35F1-937E-3969991A0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930" y="1229422"/>
            <a:ext cx="1795468" cy="21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13" y="1282"/>
            <a:ext cx="12191987" cy="6856718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EE49E0F6-3165-82F5-3CE9-B9064BC06DD4}"/>
              </a:ext>
            </a:extLst>
          </p:cNvPr>
          <p:cNvSpPr/>
          <p:nvPr/>
        </p:nvSpPr>
        <p:spPr>
          <a:xfrm>
            <a:off x="1981200" y="177800"/>
            <a:ext cx="7640598" cy="3102916"/>
          </a:xfrm>
          <a:custGeom>
            <a:avLst/>
            <a:gdLst/>
            <a:ahLst/>
            <a:cxnLst/>
            <a:rect l="l" t="t" r="r" b="b"/>
            <a:pathLst>
              <a:path w="5094232" h="2082267">
                <a:moveTo>
                  <a:pt x="0" y="0"/>
                </a:moveTo>
                <a:lnTo>
                  <a:pt x="5094232" y="0"/>
                </a:lnTo>
                <a:lnTo>
                  <a:pt x="5094232" y="2082267"/>
                </a:lnTo>
                <a:lnTo>
                  <a:pt x="0" y="2082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FE3A6-0288-9B52-FE8D-EE66ABF5690B}"/>
              </a:ext>
            </a:extLst>
          </p:cNvPr>
          <p:cNvSpPr txBox="1"/>
          <p:nvPr/>
        </p:nvSpPr>
        <p:spPr>
          <a:xfrm>
            <a:off x="3143761" y="599272"/>
            <a:ext cx="6096000" cy="2018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của phép tính </a:t>
            </a:r>
          </a:p>
          <a:p>
            <a:pPr algn="ctr">
              <a:lnSpc>
                <a:spcPct val="150000"/>
              </a:lnSpc>
            </a:pPr>
            <a:r>
              <a:rPr lang="vi-VN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2 568 + 1 235 </a:t>
            </a:r>
            <a:r>
              <a:rPr lang="vi-V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3860FB-2627-D582-A260-66B908B25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6924" y="166807"/>
            <a:ext cx="686941" cy="681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79F27-AA97-7EC4-A544-6F4AA1351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177800"/>
            <a:ext cx="686941" cy="6869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D933A-F4DF-A7E2-B2D5-309BF27AC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0282" y="166807"/>
            <a:ext cx="676706" cy="68148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3C011-78B5-F955-F92E-B9F418505963}"/>
              </a:ext>
            </a:extLst>
          </p:cNvPr>
          <p:cNvGrpSpPr/>
          <p:nvPr/>
        </p:nvGrpSpPr>
        <p:grpSpPr>
          <a:xfrm>
            <a:off x="585724" y="3577285"/>
            <a:ext cx="4951476" cy="1204686"/>
            <a:chOff x="878586" y="5365927"/>
            <a:chExt cx="7427214" cy="18070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D62CA8-FDFD-9711-C0E9-A14709C806F9}"/>
                </a:ext>
              </a:extLst>
            </p:cNvPr>
            <p:cNvSpPr/>
            <p:nvPr/>
          </p:nvSpPr>
          <p:spPr>
            <a:xfrm>
              <a:off x="2133600" y="5485425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3830</a:t>
              </a:r>
              <a:endParaRPr lang="vi-VN" sz="6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2BBA88-D8B3-907A-2B8F-94612FF8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586" y="5365927"/>
              <a:ext cx="2037600" cy="18070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FDEB1-23DD-0FCE-2816-FA5790497161}"/>
              </a:ext>
            </a:extLst>
          </p:cNvPr>
          <p:cNvGrpSpPr/>
          <p:nvPr/>
        </p:nvGrpSpPr>
        <p:grpSpPr>
          <a:xfrm>
            <a:off x="6451600" y="3500940"/>
            <a:ext cx="4902200" cy="1273610"/>
            <a:chOff x="9677400" y="5251410"/>
            <a:chExt cx="7353300" cy="19104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11A482-94A0-222A-419E-997EB31BD1B7}"/>
                </a:ext>
              </a:extLst>
            </p:cNvPr>
            <p:cNvSpPr/>
            <p:nvPr/>
          </p:nvSpPr>
          <p:spPr>
            <a:xfrm>
              <a:off x="10858500" y="5378274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3803</a:t>
              </a:r>
              <a:endParaRPr lang="vi-VN" sz="6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F3A68-DE7F-3DE4-5E78-08E98F6E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77400" y="5251410"/>
              <a:ext cx="1803025" cy="19104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7A9313-BDD1-BBBB-1710-5C92B5D45F97}"/>
              </a:ext>
            </a:extLst>
          </p:cNvPr>
          <p:cNvGrpSpPr/>
          <p:nvPr/>
        </p:nvGrpSpPr>
        <p:grpSpPr>
          <a:xfrm>
            <a:off x="754163" y="4996234"/>
            <a:ext cx="4783037" cy="1313945"/>
            <a:chOff x="1131244" y="7494350"/>
            <a:chExt cx="7174556" cy="19709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07910-627F-0184-8B17-925825732FDB}"/>
                </a:ext>
              </a:extLst>
            </p:cNvPr>
            <p:cNvSpPr/>
            <p:nvPr/>
          </p:nvSpPr>
          <p:spPr>
            <a:xfrm>
              <a:off x="2133600" y="7641609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 3703</a:t>
              </a:r>
              <a:endParaRPr lang="vi-VN" sz="6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D15B54-1172-2CBE-9DDA-E6ECFC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1244" y="7494350"/>
              <a:ext cx="1803025" cy="197091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913803-31A3-81D3-E898-F7E6E1FC82A5}"/>
              </a:ext>
            </a:extLst>
          </p:cNvPr>
          <p:cNvGrpSpPr/>
          <p:nvPr/>
        </p:nvGrpSpPr>
        <p:grpSpPr>
          <a:xfrm>
            <a:off x="6603437" y="5027296"/>
            <a:ext cx="4750363" cy="1251821"/>
            <a:chOff x="9905155" y="7540943"/>
            <a:chExt cx="7125545" cy="18777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F5A9E-CF4C-23DB-8DE8-02D04F39933F}"/>
                </a:ext>
              </a:extLst>
            </p:cNvPr>
            <p:cNvSpPr/>
            <p:nvPr/>
          </p:nvSpPr>
          <p:spPr>
            <a:xfrm>
              <a:off x="10858500" y="7658100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4023</a:t>
              </a:r>
              <a:endParaRPr lang="vi-VN" sz="6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78D758-742A-50FA-BC1C-DB6B5B76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05155" y="7540943"/>
              <a:ext cx="1902117" cy="18777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61719F-6290-4FE2-1CA9-1B4B20F92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96678" y="3755714"/>
            <a:ext cx="975461" cy="975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BAA870-9321-3403-C245-31BD76AB25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8242" y="1052871"/>
            <a:ext cx="2042238" cy="244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13" y="1282"/>
            <a:ext cx="12191987" cy="6856718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EE49E0F6-3165-82F5-3CE9-B9064BC06DD4}"/>
              </a:ext>
            </a:extLst>
          </p:cNvPr>
          <p:cNvSpPr/>
          <p:nvPr/>
        </p:nvSpPr>
        <p:spPr>
          <a:xfrm>
            <a:off x="1981200" y="177800"/>
            <a:ext cx="7640598" cy="3102916"/>
          </a:xfrm>
          <a:custGeom>
            <a:avLst/>
            <a:gdLst/>
            <a:ahLst/>
            <a:cxnLst/>
            <a:rect l="l" t="t" r="r" b="b"/>
            <a:pathLst>
              <a:path w="5094232" h="2082267">
                <a:moveTo>
                  <a:pt x="0" y="0"/>
                </a:moveTo>
                <a:lnTo>
                  <a:pt x="5094232" y="0"/>
                </a:lnTo>
                <a:lnTo>
                  <a:pt x="5094232" y="2082267"/>
                </a:lnTo>
                <a:lnTo>
                  <a:pt x="0" y="20822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FE3A6-0288-9B52-FE8D-EE66ABF5690B}"/>
              </a:ext>
            </a:extLst>
          </p:cNvPr>
          <p:cNvSpPr txBox="1"/>
          <p:nvPr/>
        </p:nvSpPr>
        <p:spPr>
          <a:xfrm>
            <a:off x="2928899" y="576914"/>
            <a:ext cx="6096000" cy="21938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của phép tính </a:t>
            </a:r>
          </a:p>
          <a:p>
            <a:pPr algn="ctr">
              <a:lnSpc>
                <a:spcPct val="150000"/>
              </a:lnSpc>
            </a:pPr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10 000 </a:t>
            </a:r>
            <a:r>
              <a:rPr lang="vi-VN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25 000 </a:t>
            </a:r>
            <a:r>
              <a:rPr lang="vi-VN" sz="4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3860FB-2627-D582-A260-66B908B25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6924" y="166807"/>
            <a:ext cx="686941" cy="6814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79F27-AA97-7EC4-A544-6F4AA1351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177800"/>
            <a:ext cx="686941" cy="6869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D933A-F4DF-A7E2-B2D5-309BF27ACD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0282" y="166807"/>
            <a:ext cx="676706" cy="68148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3C011-78B5-F955-F92E-B9F418505963}"/>
              </a:ext>
            </a:extLst>
          </p:cNvPr>
          <p:cNvGrpSpPr/>
          <p:nvPr/>
        </p:nvGrpSpPr>
        <p:grpSpPr>
          <a:xfrm>
            <a:off x="585724" y="3577285"/>
            <a:ext cx="4951476" cy="1204686"/>
            <a:chOff x="878586" y="5365927"/>
            <a:chExt cx="7427214" cy="18070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D62CA8-FDFD-9711-C0E9-A14709C806F9}"/>
                </a:ext>
              </a:extLst>
            </p:cNvPr>
            <p:cNvSpPr/>
            <p:nvPr/>
          </p:nvSpPr>
          <p:spPr>
            <a:xfrm>
              <a:off x="2133600" y="5485425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35 000</a:t>
              </a:r>
              <a:endParaRPr lang="vi-VN" sz="6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2BBA88-D8B3-907A-2B8F-94612FF8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8586" y="5365927"/>
              <a:ext cx="2037600" cy="18070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FDEB1-23DD-0FCE-2816-FA5790497161}"/>
              </a:ext>
            </a:extLst>
          </p:cNvPr>
          <p:cNvGrpSpPr/>
          <p:nvPr/>
        </p:nvGrpSpPr>
        <p:grpSpPr>
          <a:xfrm>
            <a:off x="6451600" y="3500940"/>
            <a:ext cx="4902200" cy="1273610"/>
            <a:chOff x="9677400" y="5251410"/>
            <a:chExt cx="7353300" cy="19104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11A482-94A0-222A-419E-997EB31BD1B7}"/>
                </a:ext>
              </a:extLst>
            </p:cNvPr>
            <p:cNvSpPr/>
            <p:nvPr/>
          </p:nvSpPr>
          <p:spPr>
            <a:xfrm>
              <a:off x="10858500" y="5378274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 </a:t>
              </a:r>
              <a:r>
                <a:rPr lang="en-US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000</a:t>
              </a:r>
              <a:endParaRPr lang="vi-VN" sz="6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F3A68-DE7F-3DE4-5E78-08E98F6E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77400" y="5251410"/>
              <a:ext cx="1803025" cy="19104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7A9313-BDD1-BBBB-1710-5C92B5D45F97}"/>
              </a:ext>
            </a:extLst>
          </p:cNvPr>
          <p:cNvGrpSpPr/>
          <p:nvPr/>
        </p:nvGrpSpPr>
        <p:grpSpPr>
          <a:xfrm>
            <a:off x="754163" y="4996234"/>
            <a:ext cx="4783037" cy="1313945"/>
            <a:chOff x="1131244" y="7494350"/>
            <a:chExt cx="7174556" cy="19709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07910-627F-0184-8B17-925825732FDB}"/>
                </a:ext>
              </a:extLst>
            </p:cNvPr>
            <p:cNvSpPr/>
            <p:nvPr/>
          </p:nvSpPr>
          <p:spPr>
            <a:xfrm>
              <a:off x="2133600" y="7641609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 37 0</a:t>
              </a:r>
              <a:r>
                <a:rPr lang="en-US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00</a:t>
              </a:r>
              <a:endParaRPr lang="vi-VN" sz="6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D15B54-1172-2CBE-9DDA-E6ECFC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1244" y="7494350"/>
              <a:ext cx="1803025" cy="197091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913803-31A3-81D3-E898-F7E6E1FC82A5}"/>
              </a:ext>
            </a:extLst>
          </p:cNvPr>
          <p:cNvGrpSpPr/>
          <p:nvPr/>
        </p:nvGrpSpPr>
        <p:grpSpPr>
          <a:xfrm>
            <a:off x="6603437" y="5027296"/>
            <a:ext cx="4750363" cy="1251821"/>
            <a:chOff x="9905155" y="7540943"/>
            <a:chExt cx="7125545" cy="18777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F5A9E-CF4C-23DB-8DE8-02D04F39933F}"/>
                </a:ext>
              </a:extLst>
            </p:cNvPr>
            <p:cNvSpPr/>
            <p:nvPr/>
          </p:nvSpPr>
          <p:spPr>
            <a:xfrm>
              <a:off x="10858500" y="7658100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4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36 000</a:t>
              </a:r>
              <a:endParaRPr lang="vi-VN" sz="6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78D758-742A-50FA-BC1C-DB6B5B76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05155" y="7540943"/>
              <a:ext cx="1902117" cy="18777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61719F-6290-4FE2-1CA9-1B4B20F928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80078" y="3848176"/>
            <a:ext cx="975461" cy="975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796EF-F62F-57A4-B5C3-14F31C0C55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20132" y="1213031"/>
            <a:ext cx="1795468" cy="215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20EF396F-1A1D-D22B-982B-F8A5AD9C9B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13" y="1282"/>
            <a:ext cx="12191987" cy="6856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D9952-5F19-45B5-B1B0-6312F900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26" y="2113688"/>
            <a:ext cx="4988716" cy="47443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7F857E-D8AC-4887-8179-C951D8492FBD}"/>
              </a:ext>
            </a:extLst>
          </p:cNvPr>
          <p:cNvGrpSpPr/>
          <p:nvPr/>
        </p:nvGrpSpPr>
        <p:grpSpPr>
          <a:xfrm>
            <a:off x="4114800" y="685800"/>
            <a:ext cx="7901974" cy="2743200"/>
            <a:chOff x="4114800" y="685800"/>
            <a:chExt cx="7901974" cy="2743200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160D3432-3912-4F6B-8129-1C7066299C80}"/>
                </a:ext>
              </a:extLst>
            </p:cNvPr>
            <p:cNvSpPr/>
            <p:nvPr/>
          </p:nvSpPr>
          <p:spPr>
            <a:xfrm>
              <a:off x="4114800" y="685800"/>
              <a:ext cx="7901974" cy="2743200"/>
            </a:xfrm>
            <a:prstGeom prst="wedgeRoundRectCallout">
              <a:avLst>
                <a:gd name="adj1" fmla="val -42241"/>
                <a:gd name="adj2" fmla="val 66389"/>
                <a:gd name="adj3" fmla="val 16667"/>
              </a:avLst>
            </a:prstGeom>
            <a:solidFill>
              <a:schemeClr val="bg1"/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89296-2F1A-4013-90E9-A0295113DFA4}"/>
                </a:ext>
              </a:extLst>
            </p:cNvPr>
            <p:cNvSpPr txBox="1"/>
            <p:nvPr/>
          </p:nvSpPr>
          <p:spPr>
            <a:xfrm>
              <a:off x="4489445" y="1226403"/>
              <a:ext cx="7272825" cy="1661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6"/>
                  </a:solidFill>
                  <a:latin typeface="iCiel Cadena" panose="02000503000000020004" pitchFamily="50" charset="0"/>
                </a:rPr>
                <a:t>CẢM ƠN CÁC BẠN</a:t>
              </a:r>
            </a:p>
            <a:p>
              <a:pPr algn="ctr"/>
              <a:r>
                <a:rPr lang="en-US" sz="5400" b="1" dirty="0">
                  <a:solidFill>
                    <a:schemeClr val="accent6"/>
                  </a:solidFill>
                  <a:latin typeface="iCiel Cadena" panose="02000503000000020004" pitchFamily="50" charset="0"/>
                </a:rPr>
                <a:t>ĐÃ GIẢI CỨU CHÚNG TỚ!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8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repeatCount="indefinite" accel="50000" decel="5000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-2.08333E-7 4.81481E-6 L -0.00078 0.0118 " pathEditMode="relative" rAng="0" ptsTypes="AA">
                                          <p:cBhvr>
                                            <p:cTn id="15" dur="4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5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repeatCount="indefinite" accel="50000" decel="5000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8.33333E-7 4.44444E-6 L -0.00078 0.0118 " pathEditMode="relative" rAng="0" ptsTypes="AA">
                                          <p:cBhvr>
                                            <p:cTn id="15" dur="4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5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13" y="1282"/>
            <a:ext cx="12191987" cy="6856718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A62F5E4B-2FA2-FBA1-E56B-E6921909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066600" y="2540000"/>
            <a:ext cx="2857358" cy="3809811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91E67B7E-B8B5-DB20-8FB6-222E829245D2}"/>
              </a:ext>
            </a:extLst>
          </p:cNvPr>
          <p:cNvSpPr/>
          <p:nvPr/>
        </p:nvSpPr>
        <p:spPr>
          <a:xfrm>
            <a:off x="268042" y="1803400"/>
            <a:ext cx="7809158" cy="4240011"/>
          </a:xfrm>
          <a:prstGeom prst="wedgeRoundRectCallout">
            <a:avLst>
              <a:gd name="adj1" fmla="val 62657"/>
              <a:gd name="adj2" fmla="val -287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Kể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tên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một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số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dạng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toán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đã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học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liên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quan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đến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các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phép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tính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với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số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tự</a:t>
            </a:r>
            <a:r>
              <a:rPr lang="en-GB" sz="48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4800" b="1" dirty="0" err="1">
                <a:solidFill>
                  <a:schemeClr val="accent2">
                    <a:lumMod val="75000"/>
                  </a:schemeClr>
                </a:solidFill>
              </a:rPr>
              <a:t>nhiên</a:t>
            </a:r>
            <a:endParaRPr lang="vi-VN" sz="4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4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13" y="1282"/>
            <a:ext cx="12191987" cy="685671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431800" y="381000"/>
            <a:ext cx="11328400" cy="6248400"/>
          </a:xfrm>
          <a:custGeom>
            <a:avLst/>
            <a:gdLst>
              <a:gd name="connsiteX0" fmla="*/ 0 w 11328400"/>
              <a:gd name="connsiteY0" fmla="*/ 708194 h 6248400"/>
              <a:gd name="connsiteX1" fmla="*/ 708194 w 11328400"/>
              <a:gd name="connsiteY1" fmla="*/ 0 h 6248400"/>
              <a:gd name="connsiteX2" fmla="*/ 10620206 w 11328400"/>
              <a:gd name="connsiteY2" fmla="*/ 0 h 6248400"/>
              <a:gd name="connsiteX3" fmla="*/ 11328400 w 11328400"/>
              <a:gd name="connsiteY3" fmla="*/ 708194 h 6248400"/>
              <a:gd name="connsiteX4" fmla="*/ 11328400 w 11328400"/>
              <a:gd name="connsiteY4" fmla="*/ 5540206 h 6248400"/>
              <a:gd name="connsiteX5" fmla="*/ 10620206 w 11328400"/>
              <a:gd name="connsiteY5" fmla="*/ 6248400 h 6248400"/>
              <a:gd name="connsiteX6" fmla="*/ 708194 w 11328400"/>
              <a:gd name="connsiteY6" fmla="*/ 6248400 h 6248400"/>
              <a:gd name="connsiteX7" fmla="*/ 0 w 11328400"/>
              <a:gd name="connsiteY7" fmla="*/ 5540206 h 6248400"/>
              <a:gd name="connsiteX8" fmla="*/ 0 w 11328400"/>
              <a:gd name="connsiteY8" fmla="*/ 708194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328400" h="6248400" fill="none" extrusionOk="0">
                <a:moveTo>
                  <a:pt x="0" y="708194"/>
                </a:moveTo>
                <a:cubicBezTo>
                  <a:pt x="1605" y="360522"/>
                  <a:pt x="351157" y="57210"/>
                  <a:pt x="708194" y="0"/>
                </a:cubicBezTo>
                <a:cubicBezTo>
                  <a:pt x="4402526" y="72427"/>
                  <a:pt x="5671290" y="61419"/>
                  <a:pt x="10620206" y="0"/>
                </a:cubicBezTo>
                <a:cubicBezTo>
                  <a:pt x="11007704" y="-24965"/>
                  <a:pt x="11323632" y="315627"/>
                  <a:pt x="11328400" y="708194"/>
                </a:cubicBezTo>
                <a:cubicBezTo>
                  <a:pt x="11429276" y="2888426"/>
                  <a:pt x="11221087" y="3813219"/>
                  <a:pt x="11328400" y="5540206"/>
                </a:cubicBezTo>
                <a:cubicBezTo>
                  <a:pt x="11330716" y="5919575"/>
                  <a:pt x="10986539" y="6220608"/>
                  <a:pt x="10620206" y="6248400"/>
                </a:cubicBezTo>
                <a:cubicBezTo>
                  <a:pt x="7382699" y="6278227"/>
                  <a:pt x="2720122" y="6169094"/>
                  <a:pt x="708194" y="6248400"/>
                </a:cubicBezTo>
                <a:cubicBezTo>
                  <a:pt x="323093" y="6247719"/>
                  <a:pt x="-43812" y="5939994"/>
                  <a:pt x="0" y="5540206"/>
                </a:cubicBezTo>
                <a:cubicBezTo>
                  <a:pt x="50037" y="3366463"/>
                  <a:pt x="770" y="2059189"/>
                  <a:pt x="0" y="708194"/>
                </a:cubicBezTo>
                <a:close/>
              </a:path>
              <a:path w="11328400" h="6248400" stroke="0" extrusionOk="0">
                <a:moveTo>
                  <a:pt x="0" y="708194"/>
                </a:moveTo>
                <a:cubicBezTo>
                  <a:pt x="30912" y="325495"/>
                  <a:pt x="341731" y="51382"/>
                  <a:pt x="708194" y="0"/>
                </a:cubicBezTo>
                <a:cubicBezTo>
                  <a:pt x="1747858" y="123000"/>
                  <a:pt x="5673782" y="-96860"/>
                  <a:pt x="10620206" y="0"/>
                </a:cubicBezTo>
                <a:cubicBezTo>
                  <a:pt x="10978681" y="-24884"/>
                  <a:pt x="11359872" y="253620"/>
                  <a:pt x="11328400" y="708194"/>
                </a:cubicBezTo>
                <a:cubicBezTo>
                  <a:pt x="11331573" y="1632676"/>
                  <a:pt x="11422667" y="4340217"/>
                  <a:pt x="11328400" y="5540206"/>
                </a:cubicBezTo>
                <a:cubicBezTo>
                  <a:pt x="11257134" y="5957149"/>
                  <a:pt x="10959524" y="6239921"/>
                  <a:pt x="10620206" y="6248400"/>
                </a:cubicBezTo>
                <a:cubicBezTo>
                  <a:pt x="6715140" y="6087693"/>
                  <a:pt x="3749380" y="6288067"/>
                  <a:pt x="708194" y="6248400"/>
                </a:cubicBezTo>
                <a:cubicBezTo>
                  <a:pt x="285392" y="6242002"/>
                  <a:pt x="-24063" y="5920430"/>
                  <a:pt x="0" y="5540206"/>
                </a:cubicBezTo>
                <a:cubicBezTo>
                  <a:pt x="32216" y="5047398"/>
                  <a:pt x="57206" y="1213596"/>
                  <a:pt x="0" y="708194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C6988-9045-264E-B5F0-5883B85DD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57" y="787400"/>
            <a:ext cx="10392485" cy="4916763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62F5E4B-2FA2-FBA1-E56B-E6921909AF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36179" y="4066937"/>
            <a:ext cx="2058000" cy="27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1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2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201</Words>
  <Application>Microsoft Office PowerPoint</Application>
  <PresentationFormat>Widescreen</PresentationFormat>
  <Paragraphs>40</Paragraphs>
  <Slides>21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iCiel Cadena</vt:lpstr>
      <vt:lpstr>Muli Bold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Chang Chang</cp:lastModifiedBy>
  <cp:revision>27</cp:revision>
  <dcterms:created xsi:type="dcterms:W3CDTF">2021-09-12T12:35:44Z</dcterms:created>
  <dcterms:modified xsi:type="dcterms:W3CDTF">2024-08-13T21:46:03Z</dcterms:modified>
</cp:coreProperties>
</file>